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84" r:id="rId14"/>
    <p:sldId id="272" r:id="rId15"/>
    <p:sldId id="273" r:id="rId16"/>
    <p:sldId id="274" r:id="rId17"/>
    <p:sldId id="275" r:id="rId18"/>
    <p:sldId id="276" r:id="rId19"/>
    <p:sldId id="285" r:id="rId20"/>
    <p:sldId id="286" r:id="rId21"/>
    <p:sldId id="279" r:id="rId22"/>
    <p:sldId id="280" r:id="rId23"/>
    <p:sldId id="281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73" autoAdjust="0"/>
    <p:restoredTop sz="94660"/>
  </p:normalViewPr>
  <p:slideViewPr>
    <p:cSldViewPr snapToGrid="0">
      <p:cViewPr varScale="1">
        <p:scale>
          <a:sx n="82" d="100"/>
          <a:sy n="82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949DC-AF46-4DF1-A541-09CC86B5C207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1A24E-517C-41FF-9D10-F6DCC9708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92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8C17-4D2C-BDDA-A6C5-974A53BC7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8C209A-4401-B52B-B34B-6A49463C8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46D0C-447A-983F-2929-B8889E6F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33D7-2916-4182-821C-BD3C63F02F70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E3F21-7DD6-C64C-2449-5CC8C7806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D109E-168F-3F0A-5583-4AC5984FB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2A43F-863C-BC41-EFB1-44D4E7D4E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A71ADD-8C6B-03F2-F260-C00A99DF6A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73BB4-E9F0-9E44-D706-A66F62037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439DA-EB7A-45DF-9AE9-695CB297A6DF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B62D9-78D2-86F7-5E61-05E25C80F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FE316-87C6-C189-DAE7-B4E01AD0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1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6EDEEC-8E8F-E8EF-E266-2E5E7E03B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F9249-BE1B-617B-CBF3-A11A49347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E2244-ECD5-6B65-1524-ABD06E0BD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0417-E960-40EE-91C8-EEEE6DFB6C77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AE9B8-5503-3234-D783-B0C289E35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A9C26-9B8A-DCA3-EE18-87D79A651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7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8CA4-13AB-D660-F8CE-D57B67D40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8A670-4A7D-5757-4B40-1912C9C47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382DD-985C-9AFF-F272-40116D419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61C23-1DE9-43FA-B543-C1D4DC6BFA25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9BC21-8B34-0AA7-F5FB-F53FA76E0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65E00-D06E-224B-8E86-D1678193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53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AB17-5995-81A5-596E-06EB4EF41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0B276-79E3-5D8E-9280-DC2380C6A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83103-04F3-AE81-0CF2-D98A914F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5E633-6948-42B5-9A21-97422F3DF220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3A070-5D5B-AAC9-B277-E4FA54317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67036-AFAF-A0C3-64AF-05562A5D7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5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A5A4-0FA7-144B-A49C-9B4D80D4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C9140-7442-8F40-6F8D-C1F8410F1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3BEB09-63D7-7802-0261-AD8C743FF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C35084-4440-26B5-2F97-E07443820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1298-8CBC-4A7A-93EA-10802777D4F4}" type="datetime1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25ED3-959E-8DE6-9040-33F5BE32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03BA7-03D2-F39E-033D-7A2EDA6A5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A208F-A7A6-E02F-0A48-5FB31C08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F464F-59E2-299D-5D1B-D24D19CAF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BE344E-207B-49D7-F538-54C2931D3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9D6A4E-9F89-1DD9-D085-86DE7078B0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FACF61-DE81-54FA-064B-D06A237B00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0C75F3-00E7-ACEA-AB87-09583F76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9DBC-5641-401D-895E-A0712E79E662}" type="datetime1">
              <a:rPr lang="en-US" smtClean="0"/>
              <a:t>12/14/2022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8E4860-4B1F-E800-1E57-13FD9FE9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FF2E18-1F72-EEE8-735C-F0735408D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5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2C992-C6B8-ADDE-69E3-40B0F313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44ADB4-D9C9-6BDF-F4F2-20A99F4CD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620D6-88F7-4778-8173-922B0DB47C02}" type="datetime1">
              <a:rPr lang="en-US" smtClean="0"/>
              <a:t>12/14/2022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4DF349-0F86-46C8-D08B-920D4BE7E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A4FAF3-E7AE-FBFF-537D-E5742EF2F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4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7BC94-F8BE-291F-E609-310D9C5F1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7FE7-6BF5-454A-BDF9-DEC6A2480B05}" type="datetime1">
              <a:rPr lang="en-US" smtClean="0"/>
              <a:t>12/14/2022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6DAFD0-92D7-E27D-4F11-6070DCA95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6D434E-CB9A-3EB9-FEB5-28FF470DA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06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17A9-ACBB-78D6-F1A5-CACA9EFC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A0E11-5C54-4A88-EC08-40807B739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030A72-130D-4251-24C9-0D5926328B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7063C-0618-FF50-0FDB-C5EF9E5F1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EDF4-85E4-4B68-9C52-290E2EDEABB3}" type="datetime1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41285-E681-6968-81C9-4707B699E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F538FD-99DD-E3F1-1B41-B9DD22CF5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46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70C7C-E3A7-E221-FE69-8E1C757EE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5A53D9-2E6A-8BCD-9144-07F2AB539F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A84EDF-7AB3-EFCD-3D1D-5E235AD16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383FA-7FB0-F1C1-D3E7-01B9F40E1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C4B30-61F8-4313-B7B7-79BFC847D36B}" type="datetime1">
              <a:rPr lang="en-US" smtClean="0"/>
              <a:t>12/14/2022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57A1B-442F-9623-47DD-2DB99BA5D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5BCAB-B5CF-5094-6DB2-BEE1E7F85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7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2AAC40-6993-0B26-9B03-6DFFC4248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594C6-B0EE-8993-AB10-CA21CF875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E5E80-52EE-76D1-56B4-C56009567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0F836-9AB2-45D1-873E-60DC173D4600}" type="datetime1">
              <a:rPr lang="en-US" smtClean="0"/>
              <a:t>12/14/2022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EF0DB-A0D3-A3BD-0545-CBA48E5882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20EA3E-FC5B-AD28-DE1B-6CF1E57E9E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5DB02-74D3-42DA-99A4-05A1C7086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7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E1EDBF-8CEA-7022-029C-A6EBB880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0ADBA41-1F08-CC52-8B3F-9F88F546E4A8}"/>
              </a:ext>
            </a:extLst>
          </p:cNvPr>
          <p:cNvCxnSpPr>
            <a:cxnSpLocks/>
          </p:cNvCxnSpPr>
          <p:nvPr/>
        </p:nvCxnSpPr>
        <p:spPr>
          <a:xfrm flipH="1" flipV="1">
            <a:off x="4725099" y="3428999"/>
            <a:ext cx="0" cy="24231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3E61C63-4C42-40B2-E0BF-730851A5670C}"/>
              </a:ext>
            </a:extLst>
          </p:cNvPr>
          <p:cNvCxnSpPr>
            <a:cxnSpLocks/>
          </p:cNvCxnSpPr>
          <p:nvPr/>
        </p:nvCxnSpPr>
        <p:spPr>
          <a:xfrm flipV="1">
            <a:off x="7539520" y="3465171"/>
            <a:ext cx="0" cy="237744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rc 4">
            <a:extLst>
              <a:ext uri="{FF2B5EF4-FFF2-40B4-BE49-F238E27FC236}">
                <a16:creationId xmlns:a16="http://schemas.microsoft.com/office/drawing/2014/main" id="{A66BE414-9247-1A2B-582F-5C1E72C86D2A}"/>
              </a:ext>
            </a:extLst>
          </p:cNvPr>
          <p:cNvSpPr/>
          <p:nvPr/>
        </p:nvSpPr>
        <p:spPr>
          <a:xfrm rot="10800000">
            <a:off x="4725100" y="5143771"/>
            <a:ext cx="1371600" cy="1371600"/>
          </a:xfrm>
          <a:prstGeom prst="arc">
            <a:avLst>
              <a:gd name="adj1" fmla="val 1082189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44141FE0-446D-43DB-3D4F-30DF2B423E80}"/>
              </a:ext>
            </a:extLst>
          </p:cNvPr>
          <p:cNvSpPr/>
          <p:nvPr/>
        </p:nvSpPr>
        <p:spPr>
          <a:xfrm rot="10800000">
            <a:off x="6169006" y="5143773"/>
            <a:ext cx="1371600" cy="1371600"/>
          </a:xfrm>
          <a:prstGeom prst="arc">
            <a:avLst>
              <a:gd name="adj1" fmla="val 10821555"/>
              <a:gd name="adj2" fmla="val 2158821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294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4" name="Arc 3">
            <a:extLst>
              <a:ext uri="{FF2B5EF4-FFF2-40B4-BE49-F238E27FC236}">
                <a16:creationId xmlns:a16="http://schemas.microsoft.com/office/drawing/2014/main" id="{77AC2949-6685-B668-C057-6530B795012B}"/>
              </a:ext>
            </a:extLst>
          </p:cNvPr>
          <p:cNvSpPr/>
          <p:nvPr/>
        </p:nvSpPr>
        <p:spPr>
          <a:xfrm rot="5400000">
            <a:off x="6462052" y="2525788"/>
            <a:ext cx="1091368" cy="1111170"/>
          </a:xfrm>
          <a:prstGeom prst="arc">
            <a:avLst>
              <a:gd name="adj1" fmla="val 16258740"/>
              <a:gd name="adj2" fmla="val 2148927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95E7F415-500F-9488-59D6-32F720A2A7E1}"/>
              </a:ext>
            </a:extLst>
          </p:cNvPr>
          <p:cNvSpPr/>
          <p:nvPr/>
        </p:nvSpPr>
        <p:spPr>
          <a:xfrm>
            <a:off x="4704936" y="3367509"/>
            <a:ext cx="1091368" cy="1111170"/>
          </a:xfrm>
          <a:prstGeom prst="arc">
            <a:avLst>
              <a:gd name="adj1" fmla="val 10842489"/>
              <a:gd name="adj2" fmla="val 1616552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68671C5-0BA2-8757-5166-3E4BE5D29F12}"/>
              </a:ext>
            </a:extLst>
          </p:cNvPr>
          <p:cNvCxnSpPr>
            <a:cxnSpLocks/>
          </p:cNvCxnSpPr>
          <p:nvPr/>
        </p:nvCxnSpPr>
        <p:spPr>
          <a:xfrm flipV="1">
            <a:off x="6140369" y="3627588"/>
            <a:ext cx="886872" cy="2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532C33-F5E5-F363-BD93-8D71EB2227F1}"/>
              </a:ext>
            </a:extLst>
          </p:cNvPr>
          <p:cNvCxnSpPr>
            <a:cxnSpLocks/>
          </p:cNvCxnSpPr>
          <p:nvPr/>
        </p:nvCxnSpPr>
        <p:spPr>
          <a:xfrm flipH="1">
            <a:off x="5225969" y="3366978"/>
            <a:ext cx="914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7FD2A43-F0F6-E0CE-01F7-3AFAB51D7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10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35A9992-0DFE-AF28-4288-652DB899463F}"/>
              </a:ext>
            </a:extLst>
          </p:cNvPr>
          <p:cNvCxnSpPr>
            <a:cxnSpLocks/>
          </p:cNvCxnSpPr>
          <p:nvPr/>
        </p:nvCxnSpPr>
        <p:spPr>
          <a:xfrm>
            <a:off x="5540415" y="3628392"/>
            <a:ext cx="59995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352C5E5-AEC8-0B70-8448-C0D0D60FA05F}"/>
              </a:ext>
            </a:extLst>
          </p:cNvPr>
          <p:cNvCxnSpPr>
            <a:cxnSpLocks/>
          </p:cNvCxnSpPr>
          <p:nvPr/>
        </p:nvCxnSpPr>
        <p:spPr>
          <a:xfrm flipH="1">
            <a:off x="6140369" y="3367509"/>
            <a:ext cx="608998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5973336-D43C-D666-F46F-E9C1BEA85CD5}"/>
              </a:ext>
            </a:extLst>
          </p:cNvPr>
          <p:cNvSpPr txBox="1"/>
          <p:nvPr/>
        </p:nvSpPr>
        <p:spPr>
          <a:xfrm>
            <a:off x="4881003" y="2668625"/>
            <a:ext cx="2977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Voorwaarts</a:t>
            </a:r>
            <a:r>
              <a:rPr lang="en-US" dirty="0"/>
              <a:t> in </a:t>
            </a:r>
            <a:r>
              <a:rPr lang="en-US" dirty="0" err="1"/>
              <a:t>arbeidsstap</a:t>
            </a:r>
            <a:r>
              <a:rPr lang="en-US" dirty="0"/>
              <a:t>;</a:t>
            </a:r>
          </a:p>
          <a:p>
            <a:r>
              <a:rPr lang="en-US" dirty="0" err="1"/>
              <a:t>Linkerhand</a:t>
            </a:r>
            <a:r>
              <a:rPr lang="en-US" dirty="0"/>
              <a:t>, </a:t>
            </a:r>
            <a:r>
              <a:rPr lang="en-US" dirty="0" err="1"/>
              <a:t>overgang</a:t>
            </a:r>
            <a:r>
              <a:rPr lang="en-US" dirty="0"/>
              <a:t> </a:t>
            </a:r>
            <a:r>
              <a:rPr lang="en-US" dirty="0" err="1"/>
              <a:t>draf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2D3C6DD-9ECE-CC97-19B6-27EF26F2AC4E}"/>
              </a:ext>
            </a:extLst>
          </p:cNvPr>
          <p:cNvSpPr txBox="1"/>
          <p:nvPr/>
        </p:nvSpPr>
        <p:spPr>
          <a:xfrm>
            <a:off x="5252113" y="3752213"/>
            <a:ext cx="2005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Forward in walk;</a:t>
            </a:r>
          </a:p>
          <a:p>
            <a:r>
              <a:rPr lang="en-US" dirty="0"/>
              <a:t>Left hand into trot</a:t>
            </a:r>
          </a:p>
        </p:txBody>
      </p:sp>
    </p:spTree>
    <p:extLst>
      <p:ext uri="{BB962C8B-B14F-4D97-AF65-F5344CB8AC3E}">
        <p14:creationId xmlns:p14="http://schemas.microsoft.com/office/powerpoint/2010/main" val="259417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3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27F43B5-19A6-EC0F-22C8-7795D8066A11}"/>
              </a:ext>
            </a:extLst>
          </p:cNvPr>
          <p:cNvCxnSpPr>
            <a:cxnSpLocks/>
            <a:endCxn id="17" idx="0"/>
          </p:cNvCxnSpPr>
          <p:nvPr/>
        </p:nvCxnSpPr>
        <p:spPr>
          <a:xfrm flipH="1" flipV="1">
            <a:off x="4704976" y="3916350"/>
            <a:ext cx="17434" cy="207687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1019AC-9B34-0FB7-8F89-D7955F0E2C2C}"/>
              </a:ext>
            </a:extLst>
          </p:cNvPr>
          <p:cNvCxnSpPr>
            <a:cxnSpLocks/>
            <a:stCxn id="16" idx="0"/>
            <a:endCxn id="14" idx="2"/>
          </p:cNvCxnSpPr>
          <p:nvPr/>
        </p:nvCxnSpPr>
        <p:spPr>
          <a:xfrm flipV="1">
            <a:off x="7563237" y="924211"/>
            <a:ext cx="21000" cy="21666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>
            <a:extLst>
              <a:ext uri="{FF2B5EF4-FFF2-40B4-BE49-F238E27FC236}">
                <a16:creationId xmlns:a16="http://schemas.microsoft.com/office/drawing/2014/main" id="{9E017E3F-F651-3B0E-CB95-FB95F11044A8}"/>
              </a:ext>
            </a:extLst>
          </p:cNvPr>
          <p:cNvSpPr/>
          <p:nvPr/>
        </p:nvSpPr>
        <p:spPr>
          <a:xfrm rot="16200000">
            <a:off x="4731568" y="5437643"/>
            <a:ext cx="1091368" cy="1111170"/>
          </a:xfrm>
          <a:prstGeom prst="arc">
            <a:avLst>
              <a:gd name="adj1" fmla="val 10764020"/>
              <a:gd name="adj2" fmla="val 16204653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EC162339-7315-4EC2-7465-F370A8CD0959}"/>
              </a:ext>
            </a:extLst>
          </p:cNvPr>
          <p:cNvSpPr/>
          <p:nvPr/>
        </p:nvSpPr>
        <p:spPr>
          <a:xfrm>
            <a:off x="6492869" y="368626"/>
            <a:ext cx="1091368" cy="1111170"/>
          </a:xfrm>
          <a:prstGeom prst="arc">
            <a:avLst>
              <a:gd name="adj1" fmla="val 1607006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C660C7-5B53-7148-190A-3D4D16E9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11</a:t>
            </a:fld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9516F683-A524-52C0-CC53-010440CB8DB1}"/>
              </a:ext>
            </a:extLst>
          </p:cNvPr>
          <p:cNvSpPr/>
          <p:nvPr/>
        </p:nvSpPr>
        <p:spPr>
          <a:xfrm rot="5400000">
            <a:off x="6462052" y="2525788"/>
            <a:ext cx="1091368" cy="1111170"/>
          </a:xfrm>
          <a:prstGeom prst="arc">
            <a:avLst>
              <a:gd name="adj1" fmla="val 16258740"/>
              <a:gd name="adj2" fmla="val 2148927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75E313C7-7E09-0705-6BFE-EA4C53C5B5B2}"/>
              </a:ext>
            </a:extLst>
          </p:cNvPr>
          <p:cNvSpPr/>
          <p:nvPr/>
        </p:nvSpPr>
        <p:spPr>
          <a:xfrm>
            <a:off x="4704936" y="3367509"/>
            <a:ext cx="1091368" cy="1111170"/>
          </a:xfrm>
          <a:prstGeom prst="arc">
            <a:avLst>
              <a:gd name="adj1" fmla="val 10842489"/>
              <a:gd name="adj2" fmla="val 1616552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43AE23-5B50-F0DC-B35D-E9AB1EDE3A89}"/>
              </a:ext>
            </a:extLst>
          </p:cNvPr>
          <p:cNvSpPr txBox="1"/>
          <p:nvPr/>
        </p:nvSpPr>
        <p:spPr>
          <a:xfrm>
            <a:off x="4819343" y="5670061"/>
            <a:ext cx="8625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Begin Canter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A6D37-7D02-9CDF-E98F-D7C15F48BC78}"/>
              </a:ext>
            </a:extLst>
          </p:cNvPr>
          <p:cNvSpPr txBox="1"/>
          <p:nvPr/>
        </p:nvSpPr>
        <p:spPr>
          <a:xfrm>
            <a:off x="6591314" y="528151"/>
            <a:ext cx="992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Arbeids</a:t>
            </a:r>
            <a:r>
              <a:rPr lang="en-US" dirty="0"/>
              <a:t>-galop</a:t>
            </a:r>
          </a:p>
        </p:txBody>
      </p:sp>
    </p:spTree>
    <p:extLst>
      <p:ext uri="{BB962C8B-B14F-4D97-AF65-F5344CB8AC3E}">
        <p14:creationId xmlns:p14="http://schemas.microsoft.com/office/powerpoint/2010/main" val="3658276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12" name="Arc 11">
            <a:extLst>
              <a:ext uri="{FF2B5EF4-FFF2-40B4-BE49-F238E27FC236}">
                <a16:creationId xmlns:a16="http://schemas.microsoft.com/office/drawing/2014/main" id="{9E017E3F-F651-3B0E-CB95-FB95F11044A8}"/>
              </a:ext>
            </a:extLst>
          </p:cNvPr>
          <p:cNvSpPr/>
          <p:nvPr/>
        </p:nvSpPr>
        <p:spPr>
          <a:xfrm rot="16200000">
            <a:off x="4747630" y="5307918"/>
            <a:ext cx="1258565" cy="1281401"/>
          </a:xfrm>
          <a:prstGeom prst="arc">
            <a:avLst>
              <a:gd name="adj1" fmla="val 10771022"/>
              <a:gd name="adj2" fmla="val 16237412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EC162339-7315-4EC2-7465-F370A8CD0959}"/>
              </a:ext>
            </a:extLst>
          </p:cNvPr>
          <p:cNvSpPr/>
          <p:nvPr/>
        </p:nvSpPr>
        <p:spPr>
          <a:xfrm>
            <a:off x="6159842" y="376004"/>
            <a:ext cx="1407520" cy="1433058"/>
          </a:xfrm>
          <a:prstGeom prst="arc">
            <a:avLst>
              <a:gd name="adj1" fmla="val 1607006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1599731-2E92-9CBA-119C-AE68B379EDAD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 flipH="1">
            <a:off x="5382217" y="6573067"/>
            <a:ext cx="1600403" cy="481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D1C04C-B882-F52F-96F2-E13405AA54DC}"/>
              </a:ext>
            </a:extLst>
          </p:cNvPr>
          <p:cNvCxnSpPr>
            <a:cxnSpLocks/>
            <a:endCxn id="14" idx="0"/>
          </p:cNvCxnSpPr>
          <p:nvPr/>
        </p:nvCxnSpPr>
        <p:spPr>
          <a:xfrm flipV="1">
            <a:off x="5532544" y="376534"/>
            <a:ext cx="1303983" cy="342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C94E55C6-98D3-078C-B179-81194DACDC79}"/>
              </a:ext>
            </a:extLst>
          </p:cNvPr>
          <p:cNvSpPr/>
          <p:nvPr/>
        </p:nvSpPr>
        <p:spPr>
          <a:xfrm rot="10800000">
            <a:off x="6446660" y="5461985"/>
            <a:ext cx="1091368" cy="1111170"/>
          </a:xfrm>
          <a:prstGeom prst="arc">
            <a:avLst>
              <a:gd name="adj1" fmla="val 10720575"/>
              <a:gd name="adj2" fmla="val 1626017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EDCE2EA8-BF32-1C7F-C763-E1C8FDD1CFEB}"/>
              </a:ext>
            </a:extLst>
          </p:cNvPr>
          <p:cNvSpPr/>
          <p:nvPr/>
        </p:nvSpPr>
        <p:spPr>
          <a:xfrm rot="16200000">
            <a:off x="4763224" y="361864"/>
            <a:ext cx="1573956" cy="1602514"/>
          </a:xfrm>
          <a:prstGeom prst="arc">
            <a:avLst>
              <a:gd name="adj1" fmla="val 16291663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AD18CB-7E0C-D81C-28F5-094B509D2994}"/>
              </a:ext>
            </a:extLst>
          </p:cNvPr>
          <p:cNvCxnSpPr>
            <a:cxnSpLocks/>
          </p:cNvCxnSpPr>
          <p:nvPr/>
        </p:nvCxnSpPr>
        <p:spPr>
          <a:xfrm flipV="1">
            <a:off x="4745927" y="1053886"/>
            <a:ext cx="9130" cy="23363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E2C567D-BA97-B145-F99F-0FD46C5604E9}"/>
              </a:ext>
            </a:extLst>
          </p:cNvPr>
          <p:cNvCxnSpPr>
            <a:cxnSpLocks/>
            <a:stCxn id="11" idx="0"/>
          </p:cNvCxnSpPr>
          <p:nvPr/>
        </p:nvCxnSpPr>
        <p:spPr>
          <a:xfrm flipV="1">
            <a:off x="7537888" y="3510284"/>
            <a:ext cx="11222" cy="249468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63DB3D4C-EB24-0102-91D0-AE9D4B4A2ED3}"/>
              </a:ext>
            </a:extLst>
          </p:cNvPr>
          <p:cNvSpPr>
            <a:spLocks noChangeAspect="1"/>
          </p:cNvSpPr>
          <p:nvPr/>
        </p:nvSpPr>
        <p:spPr>
          <a:xfrm rot="5349171">
            <a:off x="4713468" y="2044522"/>
            <a:ext cx="2834640" cy="2834640"/>
          </a:xfrm>
          <a:prstGeom prst="arc">
            <a:avLst>
              <a:gd name="adj1" fmla="val 10831617"/>
              <a:gd name="adj2" fmla="val 1629257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4608CBD8-B0B6-8163-6118-A49049853C94}"/>
              </a:ext>
            </a:extLst>
          </p:cNvPr>
          <p:cNvSpPr>
            <a:spLocks noChangeAspect="1"/>
          </p:cNvSpPr>
          <p:nvPr/>
        </p:nvSpPr>
        <p:spPr>
          <a:xfrm>
            <a:off x="4736830" y="2045204"/>
            <a:ext cx="2834640" cy="2834640"/>
          </a:xfrm>
          <a:prstGeom prst="arc">
            <a:avLst>
              <a:gd name="adj1" fmla="val 10812837"/>
              <a:gd name="adj2" fmla="val 1617136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54729489-D958-5619-6F2E-088451B5D4D9}"/>
              </a:ext>
            </a:extLst>
          </p:cNvPr>
          <p:cNvSpPr>
            <a:spLocks noChangeAspect="1"/>
          </p:cNvSpPr>
          <p:nvPr/>
        </p:nvSpPr>
        <p:spPr>
          <a:xfrm rot="16200000">
            <a:off x="4738569" y="2039002"/>
            <a:ext cx="2834640" cy="2834640"/>
          </a:xfrm>
          <a:prstGeom prst="arc">
            <a:avLst>
              <a:gd name="adj1" fmla="val 10827637"/>
              <a:gd name="adj2" fmla="val 1621049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B0DA866C-C71F-C75F-E3B7-E9BD5A76E57B}"/>
              </a:ext>
            </a:extLst>
          </p:cNvPr>
          <p:cNvSpPr>
            <a:spLocks noChangeAspect="1"/>
          </p:cNvSpPr>
          <p:nvPr/>
        </p:nvSpPr>
        <p:spPr>
          <a:xfrm rot="10800000">
            <a:off x="4710099" y="2045109"/>
            <a:ext cx="2834640" cy="2834640"/>
          </a:xfrm>
          <a:prstGeom prst="arc">
            <a:avLst>
              <a:gd name="adj1" fmla="val 10662044"/>
              <a:gd name="adj2" fmla="val 1616992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2" name="TextBox 2051">
            <a:extLst>
              <a:ext uri="{FF2B5EF4-FFF2-40B4-BE49-F238E27FC236}">
                <a16:creationId xmlns:a16="http://schemas.microsoft.com/office/drawing/2014/main" id="{0E99A509-FE45-E3D9-5EDB-B71533412FB0}"/>
              </a:ext>
            </a:extLst>
          </p:cNvPr>
          <p:cNvSpPr txBox="1"/>
          <p:nvPr/>
        </p:nvSpPr>
        <p:spPr>
          <a:xfrm>
            <a:off x="7743248" y="3294950"/>
            <a:ext cx="1726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Grote volte x 2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0214916-0BB7-D5C7-7C64-8499D50A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12</a:t>
            </a:fld>
            <a:endParaRPr lang="en-US"/>
          </a:p>
        </p:txBody>
      </p:sp>
      <p:sp>
        <p:nvSpPr>
          <p:cNvPr id="2058" name="Arc 2057">
            <a:extLst>
              <a:ext uri="{FF2B5EF4-FFF2-40B4-BE49-F238E27FC236}">
                <a16:creationId xmlns:a16="http://schemas.microsoft.com/office/drawing/2014/main" id="{041E197D-7924-238E-0BF2-DFC28D9C3F8B}"/>
              </a:ext>
            </a:extLst>
          </p:cNvPr>
          <p:cNvSpPr>
            <a:spLocks noChangeAspect="1"/>
          </p:cNvSpPr>
          <p:nvPr/>
        </p:nvSpPr>
        <p:spPr>
          <a:xfrm rot="10800000">
            <a:off x="4735509" y="2005613"/>
            <a:ext cx="2834640" cy="2834640"/>
          </a:xfrm>
          <a:prstGeom prst="arc">
            <a:avLst>
              <a:gd name="adj1" fmla="val 16224429"/>
              <a:gd name="adj2" fmla="val 2155696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Arc 2058">
            <a:extLst>
              <a:ext uri="{FF2B5EF4-FFF2-40B4-BE49-F238E27FC236}">
                <a16:creationId xmlns:a16="http://schemas.microsoft.com/office/drawing/2014/main" id="{EE8B805A-7716-08EE-A21F-D3D43A91B742}"/>
              </a:ext>
            </a:extLst>
          </p:cNvPr>
          <p:cNvSpPr>
            <a:spLocks/>
          </p:cNvSpPr>
          <p:nvPr/>
        </p:nvSpPr>
        <p:spPr>
          <a:xfrm rot="5400000">
            <a:off x="4714529" y="2005613"/>
            <a:ext cx="2834640" cy="2834640"/>
          </a:xfrm>
          <a:prstGeom prst="arc">
            <a:avLst>
              <a:gd name="adj1" fmla="val 16037991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Arc 2060">
            <a:extLst>
              <a:ext uri="{FF2B5EF4-FFF2-40B4-BE49-F238E27FC236}">
                <a16:creationId xmlns:a16="http://schemas.microsoft.com/office/drawing/2014/main" id="{D4163FC6-C539-55AB-FA3E-3D111537DE8B}"/>
              </a:ext>
            </a:extLst>
          </p:cNvPr>
          <p:cNvSpPr>
            <a:spLocks noChangeAspect="1"/>
          </p:cNvSpPr>
          <p:nvPr/>
        </p:nvSpPr>
        <p:spPr>
          <a:xfrm rot="16200000">
            <a:off x="4736090" y="2042341"/>
            <a:ext cx="2834640" cy="2834640"/>
          </a:xfrm>
          <a:prstGeom prst="arc">
            <a:avLst>
              <a:gd name="adj1" fmla="val 16311773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51DEC-A9F2-9A1E-4537-33DE70F899E7}"/>
              </a:ext>
            </a:extLst>
          </p:cNvPr>
          <p:cNvSpPr txBox="1"/>
          <p:nvPr/>
        </p:nvSpPr>
        <p:spPr>
          <a:xfrm>
            <a:off x="6094514" y="6052000"/>
            <a:ext cx="10913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Canter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A5ECCF-7C38-4B3D-4789-8239BAF2793C}"/>
              </a:ext>
            </a:extLst>
          </p:cNvPr>
          <p:cNvSpPr txBox="1"/>
          <p:nvPr/>
        </p:nvSpPr>
        <p:spPr>
          <a:xfrm>
            <a:off x="6094514" y="459168"/>
            <a:ext cx="1091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Arbeids</a:t>
            </a:r>
            <a:r>
              <a:rPr lang="en-US" dirty="0"/>
              <a:t>-galop</a:t>
            </a:r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9753710D-EA08-CEED-32D2-896CCE8FA6DA}"/>
              </a:ext>
            </a:extLst>
          </p:cNvPr>
          <p:cNvSpPr>
            <a:spLocks/>
          </p:cNvSpPr>
          <p:nvPr/>
        </p:nvSpPr>
        <p:spPr>
          <a:xfrm>
            <a:off x="4711750" y="2038636"/>
            <a:ext cx="2834640" cy="2834640"/>
          </a:xfrm>
          <a:prstGeom prst="arc">
            <a:avLst>
              <a:gd name="adj1" fmla="val 16189555"/>
              <a:gd name="adj2" fmla="val 12987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4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2" grpId="0" animBg="1"/>
      <p:bldP spid="23" grpId="0" animBg="1"/>
      <p:bldP spid="24" grpId="0" animBg="1"/>
      <p:bldP spid="25" grpId="0" animBg="1"/>
      <p:bldP spid="2052" grpId="0"/>
      <p:bldP spid="2058" grpId="0" animBg="1"/>
      <p:bldP spid="2059" grpId="0" animBg="1"/>
      <p:bldP spid="2061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13" name="Arc 12">
            <a:extLst>
              <a:ext uri="{FF2B5EF4-FFF2-40B4-BE49-F238E27FC236}">
                <a16:creationId xmlns:a16="http://schemas.microsoft.com/office/drawing/2014/main" id="{A32481A2-8EC8-B392-2801-0D04AD072271}"/>
              </a:ext>
            </a:extLst>
          </p:cNvPr>
          <p:cNvSpPr>
            <a:spLocks noChangeAspect="1"/>
          </p:cNvSpPr>
          <p:nvPr/>
        </p:nvSpPr>
        <p:spPr>
          <a:xfrm rot="10800000">
            <a:off x="4735509" y="2005613"/>
            <a:ext cx="2834640" cy="2834640"/>
          </a:xfrm>
          <a:prstGeom prst="arc">
            <a:avLst>
              <a:gd name="adj1" fmla="val 16224429"/>
              <a:gd name="adj2" fmla="val 21556961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6BD90D1E-9F02-9696-1106-9A5E3E468411}"/>
              </a:ext>
            </a:extLst>
          </p:cNvPr>
          <p:cNvSpPr>
            <a:spLocks/>
          </p:cNvSpPr>
          <p:nvPr/>
        </p:nvSpPr>
        <p:spPr>
          <a:xfrm rot="5400000">
            <a:off x="4714529" y="2005613"/>
            <a:ext cx="2834640" cy="2834640"/>
          </a:xfrm>
          <a:prstGeom prst="arc">
            <a:avLst>
              <a:gd name="adj1" fmla="val 16037991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F150DC9F-87A9-DC49-2565-74C53CD9D364}"/>
              </a:ext>
            </a:extLst>
          </p:cNvPr>
          <p:cNvSpPr>
            <a:spLocks/>
          </p:cNvSpPr>
          <p:nvPr/>
        </p:nvSpPr>
        <p:spPr>
          <a:xfrm>
            <a:off x="4711750" y="2038636"/>
            <a:ext cx="2834640" cy="2834640"/>
          </a:xfrm>
          <a:prstGeom prst="arc">
            <a:avLst>
              <a:gd name="adj1" fmla="val 16189555"/>
              <a:gd name="adj2" fmla="val 12987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75FF071D-E382-D935-9D38-0F980A11E99F}"/>
              </a:ext>
            </a:extLst>
          </p:cNvPr>
          <p:cNvSpPr>
            <a:spLocks noChangeAspect="1"/>
          </p:cNvSpPr>
          <p:nvPr/>
        </p:nvSpPr>
        <p:spPr>
          <a:xfrm rot="16200000">
            <a:off x="4736090" y="2042341"/>
            <a:ext cx="2834640" cy="2834640"/>
          </a:xfrm>
          <a:prstGeom prst="arc">
            <a:avLst>
              <a:gd name="adj1" fmla="val 16311773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27F43B5-19A6-EC0F-22C8-7795D8066A11}"/>
              </a:ext>
            </a:extLst>
          </p:cNvPr>
          <p:cNvCxnSpPr>
            <a:cxnSpLocks/>
            <a:stCxn id="12" idx="2"/>
          </p:cNvCxnSpPr>
          <p:nvPr/>
        </p:nvCxnSpPr>
        <p:spPr>
          <a:xfrm flipV="1">
            <a:off x="4736251" y="3413587"/>
            <a:ext cx="588" cy="252805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>
            <a:extLst>
              <a:ext uri="{FF2B5EF4-FFF2-40B4-BE49-F238E27FC236}">
                <a16:creationId xmlns:a16="http://schemas.microsoft.com/office/drawing/2014/main" id="{9E017E3F-F651-3B0E-CB95-FB95F11044A8}"/>
              </a:ext>
            </a:extLst>
          </p:cNvPr>
          <p:cNvSpPr/>
          <p:nvPr/>
        </p:nvSpPr>
        <p:spPr>
          <a:xfrm rot="16200000">
            <a:off x="4747630" y="5307918"/>
            <a:ext cx="1258565" cy="1281401"/>
          </a:xfrm>
          <a:prstGeom prst="arc">
            <a:avLst>
              <a:gd name="adj1" fmla="val 10771022"/>
              <a:gd name="adj2" fmla="val 16237412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63DB3D4C-EB24-0102-91D0-AE9D4B4A2ED3}"/>
              </a:ext>
            </a:extLst>
          </p:cNvPr>
          <p:cNvSpPr>
            <a:spLocks noChangeAspect="1"/>
          </p:cNvSpPr>
          <p:nvPr/>
        </p:nvSpPr>
        <p:spPr>
          <a:xfrm rot="5349171">
            <a:off x="4713468" y="2035191"/>
            <a:ext cx="2834640" cy="2834640"/>
          </a:xfrm>
          <a:prstGeom prst="arc">
            <a:avLst>
              <a:gd name="adj1" fmla="val 10831617"/>
              <a:gd name="adj2" fmla="val 1629257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4608CBD8-B0B6-8163-6118-A49049853C94}"/>
              </a:ext>
            </a:extLst>
          </p:cNvPr>
          <p:cNvSpPr>
            <a:spLocks noChangeAspect="1"/>
          </p:cNvSpPr>
          <p:nvPr/>
        </p:nvSpPr>
        <p:spPr>
          <a:xfrm>
            <a:off x="4736830" y="2045204"/>
            <a:ext cx="2834640" cy="2834640"/>
          </a:xfrm>
          <a:prstGeom prst="arc">
            <a:avLst>
              <a:gd name="adj1" fmla="val 10812837"/>
              <a:gd name="adj2" fmla="val 1617136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54729489-D958-5619-6F2E-088451B5D4D9}"/>
              </a:ext>
            </a:extLst>
          </p:cNvPr>
          <p:cNvSpPr>
            <a:spLocks noChangeAspect="1"/>
          </p:cNvSpPr>
          <p:nvPr/>
        </p:nvSpPr>
        <p:spPr>
          <a:xfrm rot="16200000">
            <a:off x="4738569" y="2039002"/>
            <a:ext cx="2834640" cy="2834640"/>
          </a:xfrm>
          <a:prstGeom prst="arc">
            <a:avLst>
              <a:gd name="adj1" fmla="val 10827637"/>
              <a:gd name="adj2" fmla="val 16210495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B0DA866C-C71F-C75F-E3B7-E9BD5A76E57B}"/>
              </a:ext>
            </a:extLst>
          </p:cNvPr>
          <p:cNvSpPr>
            <a:spLocks noChangeAspect="1"/>
          </p:cNvSpPr>
          <p:nvPr/>
        </p:nvSpPr>
        <p:spPr>
          <a:xfrm rot="10800000">
            <a:off x="4710099" y="2045109"/>
            <a:ext cx="2834640" cy="2834640"/>
          </a:xfrm>
          <a:prstGeom prst="arc">
            <a:avLst>
              <a:gd name="adj1" fmla="val 10662044"/>
              <a:gd name="adj2" fmla="val 1616992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0214916-0BB7-D5C7-7C64-8499D50A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C6DAE1-0391-EE5F-D8BB-447F10F727EB}"/>
              </a:ext>
            </a:extLst>
          </p:cNvPr>
          <p:cNvSpPr txBox="1"/>
          <p:nvPr/>
        </p:nvSpPr>
        <p:spPr>
          <a:xfrm>
            <a:off x="4819343" y="5670061"/>
            <a:ext cx="1276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Transition to trot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82EAB2-5D17-353B-BFFE-CA212BE77E2C}"/>
              </a:ext>
            </a:extLst>
          </p:cNvPr>
          <p:cNvSpPr txBox="1"/>
          <p:nvPr/>
        </p:nvSpPr>
        <p:spPr>
          <a:xfrm>
            <a:off x="6509451" y="513163"/>
            <a:ext cx="1032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Arbeids-draf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1816FA-0405-FCB4-E85E-AB662D8131D0}"/>
              </a:ext>
            </a:extLst>
          </p:cNvPr>
          <p:cNvCxnSpPr>
            <a:cxnSpLocks/>
          </p:cNvCxnSpPr>
          <p:nvPr/>
        </p:nvCxnSpPr>
        <p:spPr>
          <a:xfrm flipV="1">
            <a:off x="7544739" y="927048"/>
            <a:ext cx="22623" cy="261879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881077C6-8C44-17D6-7483-3CFC0FFE5F43}"/>
              </a:ext>
            </a:extLst>
          </p:cNvPr>
          <p:cNvSpPr/>
          <p:nvPr/>
        </p:nvSpPr>
        <p:spPr>
          <a:xfrm>
            <a:off x="6159842" y="376004"/>
            <a:ext cx="1407520" cy="1433058"/>
          </a:xfrm>
          <a:prstGeom prst="arc">
            <a:avLst>
              <a:gd name="adj1" fmla="val 16070067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49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/>
      <p:bldP spid="4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731CCC-9823-B2B3-25DF-11CFB3902EE8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 flipH="1" flipV="1">
            <a:off x="5382217" y="6575339"/>
            <a:ext cx="1464357" cy="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14</a:t>
            </a:fld>
            <a:endParaRPr 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A3C742A9-AACD-C62D-D781-8FD5A7C4D00B}"/>
              </a:ext>
            </a:extLst>
          </p:cNvPr>
          <p:cNvSpPr/>
          <p:nvPr/>
        </p:nvSpPr>
        <p:spPr>
          <a:xfrm rot="10800000">
            <a:off x="6152554" y="5433055"/>
            <a:ext cx="1367009" cy="1142369"/>
          </a:xfrm>
          <a:prstGeom prst="arc">
            <a:avLst>
              <a:gd name="adj1" fmla="val 10945353"/>
              <a:gd name="adj2" fmla="val 1613671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9F29D66-A854-18A4-55C1-CA70B2A305D6}"/>
              </a:ext>
            </a:extLst>
          </p:cNvPr>
          <p:cNvCxnSpPr>
            <a:cxnSpLocks/>
            <a:stCxn id="2049" idx="2"/>
            <a:endCxn id="7" idx="0"/>
          </p:cNvCxnSpPr>
          <p:nvPr/>
        </p:nvCxnSpPr>
        <p:spPr>
          <a:xfrm flipH="1">
            <a:off x="7518689" y="1755298"/>
            <a:ext cx="36343" cy="427782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Arc 2048">
            <a:extLst>
              <a:ext uri="{FF2B5EF4-FFF2-40B4-BE49-F238E27FC236}">
                <a16:creationId xmlns:a16="http://schemas.microsoft.com/office/drawing/2014/main" id="{BE5919DC-713F-D6DE-07E0-ADC3292ECB33}"/>
              </a:ext>
            </a:extLst>
          </p:cNvPr>
          <p:cNvSpPr/>
          <p:nvPr/>
        </p:nvSpPr>
        <p:spPr>
          <a:xfrm rot="5400000">
            <a:off x="6137228" y="1034072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3" name="Arc 2072">
            <a:extLst>
              <a:ext uri="{FF2B5EF4-FFF2-40B4-BE49-F238E27FC236}">
                <a16:creationId xmlns:a16="http://schemas.microsoft.com/office/drawing/2014/main" id="{554F95C1-4901-EA5E-B81F-627BB92E1AC9}"/>
              </a:ext>
            </a:extLst>
          </p:cNvPr>
          <p:cNvSpPr/>
          <p:nvPr/>
        </p:nvSpPr>
        <p:spPr>
          <a:xfrm rot="16200000">
            <a:off x="4718738" y="1034072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1A977299-56A0-564B-455B-12ABADCC97DD}"/>
              </a:ext>
            </a:extLst>
          </p:cNvPr>
          <p:cNvSpPr/>
          <p:nvPr/>
        </p:nvSpPr>
        <p:spPr>
          <a:xfrm rot="16200000">
            <a:off x="4747630" y="5305378"/>
            <a:ext cx="1258565" cy="1281401"/>
          </a:xfrm>
          <a:prstGeom prst="arc">
            <a:avLst>
              <a:gd name="adj1" fmla="val 10771022"/>
              <a:gd name="adj2" fmla="val 16237412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BB1EB9-B3D1-83AC-DF9F-C9452FF19902}"/>
              </a:ext>
            </a:extLst>
          </p:cNvPr>
          <p:cNvSpPr txBox="1"/>
          <p:nvPr/>
        </p:nvSpPr>
        <p:spPr>
          <a:xfrm>
            <a:off x="5508891" y="6077987"/>
            <a:ext cx="1276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trot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01915-DF22-7B3E-9741-72D790DF7B05}"/>
              </a:ext>
            </a:extLst>
          </p:cNvPr>
          <p:cNvSpPr txBox="1"/>
          <p:nvPr/>
        </p:nvSpPr>
        <p:spPr>
          <a:xfrm>
            <a:off x="5464722" y="483671"/>
            <a:ext cx="1382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Arbeidsdraf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B525881-3623-569F-C564-B1F3CBBA0B22}"/>
              </a:ext>
            </a:extLst>
          </p:cNvPr>
          <p:cNvCxnSpPr>
            <a:cxnSpLocks/>
            <a:stCxn id="6" idx="2"/>
            <a:endCxn id="22" idx="0"/>
          </p:cNvCxnSpPr>
          <p:nvPr/>
        </p:nvCxnSpPr>
        <p:spPr>
          <a:xfrm>
            <a:off x="5323353" y="368421"/>
            <a:ext cx="1513174" cy="49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rc 5">
            <a:extLst>
              <a:ext uri="{FF2B5EF4-FFF2-40B4-BE49-F238E27FC236}">
                <a16:creationId xmlns:a16="http://schemas.microsoft.com/office/drawing/2014/main" id="{096D8C6D-800F-9A4C-FFCC-66888081A3C2}"/>
              </a:ext>
            </a:extLst>
          </p:cNvPr>
          <p:cNvSpPr/>
          <p:nvPr/>
        </p:nvSpPr>
        <p:spPr>
          <a:xfrm>
            <a:off x="4730564" y="368384"/>
            <a:ext cx="1172243" cy="1142369"/>
          </a:xfrm>
          <a:prstGeom prst="arc">
            <a:avLst>
              <a:gd name="adj1" fmla="val 10689918"/>
              <a:gd name="adj2" fmla="val 1624012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FDAEDD-409D-6CE5-ED9A-8BCE22A7D43E}"/>
              </a:ext>
            </a:extLst>
          </p:cNvPr>
          <p:cNvCxnSpPr>
            <a:cxnSpLocks/>
            <a:stCxn id="16" idx="2"/>
            <a:endCxn id="6" idx="0"/>
          </p:cNvCxnSpPr>
          <p:nvPr/>
        </p:nvCxnSpPr>
        <p:spPr>
          <a:xfrm flipH="1" flipV="1">
            <a:off x="4730880" y="958333"/>
            <a:ext cx="2033" cy="423884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1989A3F3-291B-0991-6003-3C44835D75FA}"/>
              </a:ext>
            </a:extLst>
          </p:cNvPr>
          <p:cNvSpPr/>
          <p:nvPr/>
        </p:nvSpPr>
        <p:spPr>
          <a:xfrm rot="5400000">
            <a:off x="6151887" y="4499914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1577BBFD-8CBE-0F34-1E76-49D2C77D263C}"/>
              </a:ext>
            </a:extLst>
          </p:cNvPr>
          <p:cNvSpPr/>
          <p:nvPr/>
        </p:nvSpPr>
        <p:spPr>
          <a:xfrm rot="16200000">
            <a:off x="4733397" y="4499914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782F91EE-9869-88BA-B480-47FAC441F873}"/>
              </a:ext>
            </a:extLst>
          </p:cNvPr>
          <p:cNvSpPr/>
          <p:nvPr/>
        </p:nvSpPr>
        <p:spPr>
          <a:xfrm>
            <a:off x="6159842" y="368384"/>
            <a:ext cx="1407520" cy="1433058"/>
          </a:xfrm>
          <a:prstGeom prst="arc">
            <a:avLst>
              <a:gd name="adj1" fmla="val 16070067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3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49" grpId="0" animBg="1"/>
      <p:bldP spid="2073" grpId="0" animBg="1"/>
      <p:bldP spid="6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731CCC-9823-B2B3-25DF-11CFB3902EE8}"/>
              </a:ext>
            </a:extLst>
          </p:cNvPr>
          <p:cNvCxnSpPr>
            <a:cxnSpLocks/>
            <a:endCxn id="3" idx="0"/>
          </p:cNvCxnSpPr>
          <p:nvPr/>
        </p:nvCxnSpPr>
        <p:spPr>
          <a:xfrm flipH="1">
            <a:off x="5299087" y="6562624"/>
            <a:ext cx="1524665" cy="157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15</a:t>
            </a:fld>
            <a:endParaRPr lang="en-US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DD6414D9-B0EE-0D1A-B684-C27D3601F162}"/>
              </a:ext>
            </a:extLst>
          </p:cNvPr>
          <p:cNvSpPr/>
          <p:nvPr/>
        </p:nvSpPr>
        <p:spPr>
          <a:xfrm rot="15645981">
            <a:off x="4740489" y="5431748"/>
            <a:ext cx="1122011" cy="1142369"/>
          </a:xfrm>
          <a:prstGeom prst="arc">
            <a:avLst>
              <a:gd name="adj1" fmla="val 11368766"/>
              <a:gd name="adj2" fmla="val 16734131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A3C742A9-AACD-C62D-D781-8FD5A7C4D00B}"/>
              </a:ext>
            </a:extLst>
          </p:cNvPr>
          <p:cNvSpPr/>
          <p:nvPr/>
        </p:nvSpPr>
        <p:spPr>
          <a:xfrm rot="10479346">
            <a:off x="6207765" y="5423037"/>
            <a:ext cx="1367009" cy="1142369"/>
          </a:xfrm>
          <a:prstGeom prst="arc">
            <a:avLst>
              <a:gd name="adj1" fmla="val 10945353"/>
              <a:gd name="adj2" fmla="val 1709458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B20C6C2-34CC-06D6-2460-D786C7124423}"/>
              </a:ext>
            </a:extLst>
          </p:cNvPr>
          <p:cNvCxnSpPr>
            <a:cxnSpLocks/>
            <a:stCxn id="3" idx="2"/>
            <a:endCxn id="24" idx="0"/>
          </p:cNvCxnSpPr>
          <p:nvPr/>
        </p:nvCxnSpPr>
        <p:spPr>
          <a:xfrm flipV="1">
            <a:off x="4730570" y="3427975"/>
            <a:ext cx="1468" cy="257826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9F29D66-A854-18A4-55C1-CA70B2A305D6}"/>
              </a:ext>
            </a:extLst>
          </p:cNvPr>
          <p:cNvCxnSpPr>
            <a:cxnSpLocks/>
            <a:stCxn id="2074" idx="2"/>
            <a:endCxn id="7" idx="0"/>
          </p:cNvCxnSpPr>
          <p:nvPr/>
        </p:nvCxnSpPr>
        <p:spPr>
          <a:xfrm>
            <a:off x="7569691" y="5221140"/>
            <a:ext cx="3931" cy="73825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4" name="Arc 2073">
            <a:extLst>
              <a:ext uri="{FF2B5EF4-FFF2-40B4-BE49-F238E27FC236}">
                <a16:creationId xmlns:a16="http://schemas.microsoft.com/office/drawing/2014/main" id="{864666E6-61B8-0241-B060-B747FD8DB633}"/>
              </a:ext>
            </a:extLst>
          </p:cNvPr>
          <p:cNvSpPr/>
          <p:nvPr/>
        </p:nvSpPr>
        <p:spPr>
          <a:xfrm rot="5400000">
            <a:off x="6151887" y="4499914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5" name="Arc 2074">
            <a:extLst>
              <a:ext uri="{FF2B5EF4-FFF2-40B4-BE49-F238E27FC236}">
                <a16:creationId xmlns:a16="http://schemas.microsoft.com/office/drawing/2014/main" id="{9890978D-03C9-ED04-4E32-B1352F3BBE56}"/>
              </a:ext>
            </a:extLst>
          </p:cNvPr>
          <p:cNvSpPr/>
          <p:nvPr/>
        </p:nvSpPr>
        <p:spPr>
          <a:xfrm rot="16200000">
            <a:off x="4733397" y="4499914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8DB54997-4FFB-A817-1C9B-5B2D62325EAC}"/>
              </a:ext>
            </a:extLst>
          </p:cNvPr>
          <p:cNvSpPr/>
          <p:nvPr/>
        </p:nvSpPr>
        <p:spPr>
          <a:xfrm rot="5400000">
            <a:off x="4733188" y="2001096"/>
            <a:ext cx="2836227" cy="2838568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291D06A-68E4-C668-F8E5-63023115ED43}"/>
              </a:ext>
            </a:extLst>
          </p:cNvPr>
          <p:cNvGrpSpPr/>
          <p:nvPr/>
        </p:nvGrpSpPr>
        <p:grpSpPr>
          <a:xfrm>
            <a:off x="5413874" y="2150368"/>
            <a:ext cx="1435740" cy="2759844"/>
            <a:chOff x="5413874" y="2150368"/>
            <a:chExt cx="1435740" cy="2759844"/>
          </a:xfrm>
        </p:grpSpPr>
        <p:grpSp>
          <p:nvGrpSpPr>
            <p:cNvPr id="2066" name="Group 2065">
              <a:extLst>
                <a:ext uri="{FF2B5EF4-FFF2-40B4-BE49-F238E27FC236}">
                  <a16:creationId xmlns:a16="http://schemas.microsoft.com/office/drawing/2014/main" id="{0089BEE6-FF5A-CFA5-9D1D-8048BE209AA1}"/>
                </a:ext>
              </a:extLst>
            </p:cNvPr>
            <p:cNvGrpSpPr/>
            <p:nvPr/>
          </p:nvGrpSpPr>
          <p:grpSpPr>
            <a:xfrm>
              <a:off x="5431124" y="2150368"/>
              <a:ext cx="1418490" cy="2759844"/>
              <a:chOff x="5431124" y="2150368"/>
              <a:chExt cx="1418490" cy="2759844"/>
            </a:xfrm>
          </p:grpSpPr>
          <p:sp>
            <p:nvSpPr>
              <p:cNvPr id="2054" name="TextBox 2053">
                <a:extLst>
                  <a:ext uri="{FF2B5EF4-FFF2-40B4-BE49-F238E27FC236}">
                    <a16:creationId xmlns:a16="http://schemas.microsoft.com/office/drawing/2014/main" id="{D4B952B1-3933-ACBF-12A3-528E0EBFCF1C}"/>
                  </a:ext>
                </a:extLst>
              </p:cNvPr>
              <p:cNvSpPr txBox="1"/>
              <p:nvPr/>
            </p:nvSpPr>
            <p:spPr>
              <a:xfrm>
                <a:off x="5431124" y="3575599"/>
                <a:ext cx="141849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Start gallop</a:t>
                </a:r>
              </a:p>
              <a:p>
                <a:pPr algn="ctr"/>
                <a:r>
                  <a:rPr lang="en-US" dirty="0"/>
                  <a:t>right hand</a:t>
                </a:r>
              </a:p>
            </p:txBody>
          </p:sp>
          <p:cxnSp>
            <p:nvCxnSpPr>
              <p:cNvPr id="2056" name="Straight Arrow Connector 2055">
                <a:extLst>
                  <a:ext uri="{FF2B5EF4-FFF2-40B4-BE49-F238E27FC236}">
                    <a16:creationId xmlns:a16="http://schemas.microsoft.com/office/drawing/2014/main" id="{AD2C0B4D-E2E0-EBAD-3AAD-F8FBAE4E18B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31350" y="2150368"/>
                <a:ext cx="0" cy="62683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8" name="Straight Arrow Connector 2057">
                <a:extLst>
                  <a:ext uri="{FF2B5EF4-FFF2-40B4-BE49-F238E27FC236}">
                    <a16:creationId xmlns:a16="http://schemas.microsoft.com/office/drawing/2014/main" id="{29FC976D-A3B3-258C-E9D0-15A5920D143E}"/>
                  </a:ext>
                </a:extLst>
              </p:cNvPr>
              <p:cNvCxnSpPr>
                <a:cxnSpLocks/>
                <a:stCxn id="2054" idx="2"/>
              </p:cNvCxnSpPr>
              <p:nvPr/>
            </p:nvCxnSpPr>
            <p:spPr>
              <a:xfrm flipH="1">
                <a:off x="6135311" y="4221930"/>
                <a:ext cx="0" cy="688282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5A493BD-67C9-69B8-B6A3-71FAA8AF46A0}"/>
                </a:ext>
              </a:extLst>
            </p:cNvPr>
            <p:cNvSpPr txBox="1"/>
            <p:nvPr/>
          </p:nvSpPr>
          <p:spPr>
            <a:xfrm>
              <a:off x="5413874" y="2738031"/>
              <a:ext cx="14184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Arbeidsgalop</a:t>
              </a:r>
              <a:r>
                <a:rPr lang="en-US" dirty="0"/>
                <a:t> </a:t>
              </a:r>
              <a:r>
                <a:rPr lang="en-US" dirty="0" err="1"/>
                <a:t>rechts</a:t>
              </a:r>
              <a:endParaRPr lang="en-US" dirty="0"/>
            </a:p>
          </p:txBody>
        </p:sp>
      </p:grpSp>
      <p:sp>
        <p:nvSpPr>
          <p:cNvPr id="5" name="Arc 4">
            <a:extLst>
              <a:ext uri="{FF2B5EF4-FFF2-40B4-BE49-F238E27FC236}">
                <a16:creationId xmlns:a16="http://schemas.microsoft.com/office/drawing/2014/main" id="{5BC3B362-DA3C-0374-0F78-1C2E3A55BCBF}"/>
              </a:ext>
            </a:extLst>
          </p:cNvPr>
          <p:cNvSpPr/>
          <p:nvPr/>
        </p:nvSpPr>
        <p:spPr>
          <a:xfrm rot="5400000">
            <a:off x="6137228" y="1034072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B72BEFE2-2CC6-9ED7-029B-5A083C8DC699}"/>
              </a:ext>
            </a:extLst>
          </p:cNvPr>
          <p:cNvSpPr/>
          <p:nvPr/>
        </p:nvSpPr>
        <p:spPr>
          <a:xfrm rot="16200000">
            <a:off x="4718738" y="1034072"/>
            <a:ext cx="1417320" cy="1418490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C14E174E-AE68-13FB-8C9E-FE6F91D2A4D4}"/>
              </a:ext>
            </a:extLst>
          </p:cNvPr>
          <p:cNvSpPr/>
          <p:nvPr/>
        </p:nvSpPr>
        <p:spPr>
          <a:xfrm>
            <a:off x="4716422" y="375488"/>
            <a:ext cx="1367009" cy="1371600"/>
          </a:xfrm>
          <a:prstGeom prst="arc">
            <a:avLst>
              <a:gd name="adj1" fmla="val 10772592"/>
              <a:gd name="adj2" fmla="val 16269919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77F755F-E8F1-6925-93C3-5DCB68F77036}"/>
              </a:ext>
            </a:extLst>
          </p:cNvPr>
          <p:cNvCxnSpPr>
            <a:cxnSpLocks/>
          </p:cNvCxnSpPr>
          <p:nvPr/>
        </p:nvCxnSpPr>
        <p:spPr>
          <a:xfrm>
            <a:off x="4716422" y="998890"/>
            <a:ext cx="3931" cy="7382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9CD57F1-55B8-B9D0-0CAE-950E9FE79042}"/>
              </a:ext>
            </a:extLst>
          </p:cNvPr>
          <p:cNvCxnSpPr>
            <a:cxnSpLocks/>
            <a:stCxn id="11" idx="2"/>
            <a:endCxn id="15" idx="0"/>
          </p:cNvCxnSpPr>
          <p:nvPr/>
        </p:nvCxnSpPr>
        <p:spPr>
          <a:xfrm>
            <a:off x="5413874" y="375631"/>
            <a:ext cx="1437270" cy="39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273805E5-EEF0-7CCC-98DC-4E50B8AC027C}"/>
              </a:ext>
            </a:extLst>
          </p:cNvPr>
          <p:cNvSpPr/>
          <p:nvPr/>
        </p:nvSpPr>
        <p:spPr>
          <a:xfrm rot="5400000">
            <a:off x="6182908" y="373557"/>
            <a:ext cx="1367009" cy="1371600"/>
          </a:xfrm>
          <a:prstGeom prst="arc">
            <a:avLst>
              <a:gd name="adj1" fmla="val 10723199"/>
              <a:gd name="adj2" fmla="val 16269919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A03C129-B4B4-7D63-3F13-13F1497D7A3E}"/>
              </a:ext>
            </a:extLst>
          </p:cNvPr>
          <p:cNvCxnSpPr>
            <a:cxnSpLocks/>
            <a:stCxn id="22" idx="0"/>
            <a:endCxn id="15" idx="2"/>
          </p:cNvCxnSpPr>
          <p:nvPr/>
        </p:nvCxnSpPr>
        <p:spPr>
          <a:xfrm flipH="1" flipV="1">
            <a:off x="7552070" y="1073305"/>
            <a:ext cx="17760" cy="23853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DA43A4CA-A763-A927-39C5-8D4E8E0C1869}"/>
              </a:ext>
            </a:extLst>
          </p:cNvPr>
          <p:cNvSpPr/>
          <p:nvPr/>
        </p:nvSpPr>
        <p:spPr>
          <a:xfrm rot="16200000">
            <a:off x="4732535" y="2056464"/>
            <a:ext cx="2836227" cy="2838568"/>
          </a:xfrm>
          <a:prstGeom prst="arc">
            <a:avLst>
              <a:gd name="adj1" fmla="val 5358646"/>
              <a:gd name="adj2" fmla="val 1618395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5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24" grpId="0" animBg="1"/>
      <p:bldP spid="11" grpId="0" animBg="1"/>
      <p:bldP spid="15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16</a:t>
            </a:fld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8DB54997-4FFB-A817-1C9B-5B2D62325EAC}"/>
              </a:ext>
            </a:extLst>
          </p:cNvPr>
          <p:cNvSpPr/>
          <p:nvPr/>
        </p:nvSpPr>
        <p:spPr>
          <a:xfrm rot="5400000">
            <a:off x="4733188" y="2001096"/>
            <a:ext cx="2836227" cy="2838568"/>
          </a:xfrm>
          <a:prstGeom prst="arc">
            <a:avLst>
              <a:gd name="adj1" fmla="val 5381605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21CE01B-54FB-1F5C-3830-588976F548C6}"/>
              </a:ext>
            </a:extLst>
          </p:cNvPr>
          <p:cNvCxnSpPr>
            <a:cxnSpLocks/>
          </p:cNvCxnSpPr>
          <p:nvPr/>
        </p:nvCxnSpPr>
        <p:spPr>
          <a:xfrm flipV="1">
            <a:off x="7571401" y="3429000"/>
            <a:ext cx="0" cy="262181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2576C65E-DA67-931C-7ED3-60A33503FF69}"/>
              </a:ext>
            </a:extLst>
          </p:cNvPr>
          <p:cNvSpPr/>
          <p:nvPr/>
        </p:nvSpPr>
        <p:spPr>
          <a:xfrm rot="16200000">
            <a:off x="4732210" y="3710309"/>
            <a:ext cx="2836227" cy="2838568"/>
          </a:xfrm>
          <a:prstGeom prst="arc">
            <a:avLst>
              <a:gd name="adj1" fmla="val 10905577"/>
              <a:gd name="adj2" fmla="val 1625807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815A6650-99E3-B495-BD98-04EEFA568641}"/>
              </a:ext>
            </a:extLst>
          </p:cNvPr>
          <p:cNvSpPr/>
          <p:nvPr/>
        </p:nvSpPr>
        <p:spPr>
          <a:xfrm rot="5400000">
            <a:off x="4731145" y="3685131"/>
            <a:ext cx="2836227" cy="2838568"/>
          </a:xfrm>
          <a:prstGeom prst="arc">
            <a:avLst>
              <a:gd name="adj1" fmla="val 5381605"/>
              <a:gd name="adj2" fmla="val 1649144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8D0143DC-8293-45AF-7498-08464E96FDCD}"/>
              </a:ext>
            </a:extLst>
          </p:cNvPr>
          <p:cNvSpPr/>
          <p:nvPr/>
        </p:nvSpPr>
        <p:spPr>
          <a:xfrm rot="16200000">
            <a:off x="6560684" y="5536036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DE50EF5-BCAE-7FA0-1503-49DEC32E35FD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6096000" y="6547391"/>
            <a:ext cx="952459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>
            <a:extLst>
              <a:ext uri="{FF2B5EF4-FFF2-40B4-BE49-F238E27FC236}">
                <a16:creationId xmlns:a16="http://schemas.microsoft.com/office/drawing/2014/main" id="{E6C3136B-B78E-CDA0-7927-78B71C3B483F}"/>
              </a:ext>
            </a:extLst>
          </p:cNvPr>
          <p:cNvSpPr/>
          <p:nvPr/>
        </p:nvSpPr>
        <p:spPr>
          <a:xfrm rot="5400000">
            <a:off x="4731145" y="3685131"/>
            <a:ext cx="2836227" cy="2838568"/>
          </a:xfrm>
          <a:prstGeom prst="arc">
            <a:avLst>
              <a:gd name="adj1" fmla="val 16387547"/>
              <a:gd name="adj2" fmla="val 4171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48" name="Straight Connector 2047">
            <a:extLst>
              <a:ext uri="{FF2B5EF4-FFF2-40B4-BE49-F238E27FC236}">
                <a16:creationId xmlns:a16="http://schemas.microsoft.com/office/drawing/2014/main" id="{7F71C11A-558F-AD78-09AC-8030BDE18F1E}"/>
              </a:ext>
            </a:extLst>
          </p:cNvPr>
          <p:cNvCxnSpPr>
            <a:cxnSpLocks/>
          </p:cNvCxnSpPr>
          <p:nvPr/>
        </p:nvCxnSpPr>
        <p:spPr>
          <a:xfrm flipV="1">
            <a:off x="5187910" y="6525483"/>
            <a:ext cx="952459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" name="Arc 2051">
            <a:extLst>
              <a:ext uri="{FF2B5EF4-FFF2-40B4-BE49-F238E27FC236}">
                <a16:creationId xmlns:a16="http://schemas.microsoft.com/office/drawing/2014/main" id="{123F6BDF-D727-B761-32E6-AECA36C8FB2A}"/>
              </a:ext>
            </a:extLst>
          </p:cNvPr>
          <p:cNvSpPr/>
          <p:nvPr/>
        </p:nvSpPr>
        <p:spPr>
          <a:xfrm>
            <a:off x="4727228" y="5521250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F94BD389-A24A-8FBB-3538-4701BDFD24CE}"/>
              </a:ext>
            </a:extLst>
          </p:cNvPr>
          <p:cNvSpPr/>
          <p:nvPr/>
        </p:nvSpPr>
        <p:spPr>
          <a:xfrm rot="16200000">
            <a:off x="4732535" y="2056464"/>
            <a:ext cx="2836227" cy="2838568"/>
          </a:xfrm>
          <a:prstGeom prst="arc">
            <a:avLst>
              <a:gd name="adj1" fmla="val 5358646"/>
              <a:gd name="adj2" fmla="val 1618395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474895C-B721-7550-E417-BF00B71D9285}"/>
              </a:ext>
            </a:extLst>
          </p:cNvPr>
          <p:cNvCxnSpPr>
            <a:cxnSpLocks/>
          </p:cNvCxnSpPr>
          <p:nvPr/>
        </p:nvCxnSpPr>
        <p:spPr>
          <a:xfrm flipH="1" flipV="1">
            <a:off x="4738773" y="875520"/>
            <a:ext cx="0" cy="26078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C32E2F77-AA48-165C-1221-55D39A27EE27}"/>
              </a:ext>
            </a:extLst>
          </p:cNvPr>
          <p:cNvSpPr/>
          <p:nvPr/>
        </p:nvSpPr>
        <p:spPr>
          <a:xfrm rot="5400000">
            <a:off x="4733936" y="333405"/>
            <a:ext cx="2836227" cy="2838568"/>
          </a:xfrm>
          <a:prstGeom prst="arc">
            <a:avLst>
              <a:gd name="adj1" fmla="val 10865648"/>
              <a:gd name="adj2" fmla="val 1618395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D9757066-FD37-F001-5B45-7ED92EC89677}"/>
              </a:ext>
            </a:extLst>
          </p:cNvPr>
          <p:cNvSpPr/>
          <p:nvPr/>
        </p:nvSpPr>
        <p:spPr>
          <a:xfrm rot="16200000">
            <a:off x="4733936" y="260253"/>
            <a:ext cx="2836227" cy="2838568"/>
          </a:xfrm>
          <a:prstGeom prst="arc">
            <a:avLst>
              <a:gd name="adj1" fmla="val 5358646"/>
              <a:gd name="adj2" fmla="val 16183956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15FBCCFC-E103-B4F9-8DD7-6335875DEE61}"/>
              </a:ext>
            </a:extLst>
          </p:cNvPr>
          <p:cNvSpPr/>
          <p:nvPr/>
        </p:nvSpPr>
        <p:spPr>
          <a:xfrm rot="5400000">
            <a:off x="4737805" y="337178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7A4CF73-300A-6D85-4696-C8A61F894639}"/>
              </a:ext>
            </a:extLst>
          </p:cNvPr>
          <p:cNvCxnSpPr>
            <a:cxnSpLocks/>
          </p:cNvCxnSpPr>
          <p:nvPr/>
        </p:nvCxnSpPr>
        <p:spPr>
          <a:xfrm flipV="1">
            <a:off x="5243431" y="336866"/>
            <a:ext cx="95245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FA28F8F7-9192-57D3-13E3-4DDB286C6A86}"/>
              </a:ext>
            </a:extLst>
          </p:cNvPr>
          <p:cNvSpPr/>
          <p:nvPr/>
        </p:nvSpPr>
        <p:spPr>
          <a:xfrm rot="16200000">
            <a:off x="4733936" y="336453"/>
            <a:ext cx="2836227" cy="2838568"/>
          </a:xfrm>
          <a:prstGeom prst="arc">
            <a:avLst>
              <a:gd name="adj1" fmla="val 16365309"/>
              <a:gd name="adj2" fmla="val 77553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D6BE5E2-7DB7-358F-2DE0-5764D5CB8376}"/>
              </a:ext>
            </a:extLst>
          </p:cNvPr>
          <p:cNvCxnSpPr>
            <a:cxnSpLocks/>
          </p:cNvCxnSpPr>
          <p:nvPr/>
        </p:nvCxnSpPr>
        <p:spPr>
          <a:xfrm flipV="1">
            <a:off x="6105803" y="334575"/>
            <a:ext cx="95245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977E2756-64C2-1410-467A-CBFB4EADCBC4}"/>
              </a:ext>
            </a:extLst>
          </p:cNvPr>
          <p:cNvSpPr/>
          <p:nvPr/>
        </p:nvSpPr>
        <p:spPr>
          <a:xfrm rot="10800000">
            <a:off x="6552636" y="337177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AE4E62E-9397-F8FA-C617-AB0A44096B83}"/>
              </a:ext>
            </a:extLst>
          </p:cNvPr>
          <p:cNvSpPr txBox="1"/>
          <p:nvPr/>
        </p:nvSpPr>
        <p:spPr>
          <a:xfrm>
            <a:off x="5431124" y="5471866"/>
            <a:ext cx="1418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Gallop,</a:t>
            </a:r>
          </a:p>
          <a:p>
            <a:pPr algn="ctr"/>
            <a:r>
              <a:rPr lang="en-US" dirty="0"/>
              <a:t>right hand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4CC730-0805-51D8-5DC2-1989636F7D7F}"/>
              </a:ext>
            </a:extLst>
          </p:cNvPr>
          <p:cNvSpPr txBox="1"/>
          <p:nvPr/>
        </p:nvSpPr>
        <p:spPr>
          <a:xfrm>
            <a:off x="5431124" y="889389"/>
            <a:ext cx="1418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Arbeidsgalop</a:t>
            </a:r>
            <a:r>
              <a:rPr lang="en-US" dirty="0"/>
              <a:t> </a:t>
            </a:r>
            <a:r>
              <a:rPr lang="en-US" dirty="0" err="1"/>
              <a:t>rechts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41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6" grpId="0" animBg="1"/>
      <p:bldP spid="30" grpId="0" animBg="1"/>
      <p:bldP spid="2052" grpId="0" animBg="1"/>
      <p:bldP spid="8" grpId="0" animBg="1"/>
      <p:bldP spid="10" grpId="0" animBg="1"/>
      <p:bldP spid="12" grpId="0" animBg="1"/>
      <p:bldP spid="15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17</a:t>
            </a:fld>
            <a:endParaRPr lang="en-US"/>
          </a:p>
        </p:txBody>
      </p:sp>
      <p:cxnSp>
        <p:nvCxnSpPr>
          <p:cNvPr id="2063" name="Straight Connector 2062">
            <a:extLst>
              <a:ext uri="{FF2B5EF4-FFF2-40B4-BE49-F238E27FC236}">
                <a16:creationId xmlns:a16="http://schemas.microsoft.com/office/drawing/2014/main" id="{541B1FA6-5F36-282C-44FD-ACDE57626936}"/>
              </a:ext>
            </a:extLst>
          </p:cNvPr>
          <p:cNvCxnSpPr>
            <a:cxnSpLocks/>
          </p:cNvCxnSpPr>
          <p:nvPr/>
        </p:nvCxnSpPr>
        <p:spPr>
          <a:xfrm flipV="1">
            <a:off x="4727228" y="3429000"/>
            <a:ext cx="0" cy="262181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5" name="Straight Connector 2064">
            <a:extLst>
              <a:ext uri="{FF2B5EF4-FFF2-40B4-BE49-F238E27FC236}">
                <a16:creationId xmlns:a16="http://schemas.microsoft.com/office/drawing/2014/main" id="{9EBDB5D0-64AD-9F16-A637-7B9242720D2C}"/>
              </a:ext>
            </a:extLst>
          </p:cNvPr>
          <p:cNvCxnSpPr>
            <a:cxnSpLocks/>
          </p:cNvCxnSpPr>
          <p:nvPr/>
        </p:nvCxnSpPr>
        <p:spPr>
          <a:xfrm flipV="1">
            <a:off x="7547947" y="821152"/>
            <a:ext cx="0" cy="26078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c 2">
            <a:extLst>
              <a:ext uri="{FF2B5EF4-FFF2-40B4-BE49-F238E27FC236}">
                <a16:creationId xmlns:a16="http://schemas.microsoft.com/office/drawing/2014/main" id="{AFBD4E0B-A7FE-40C8-4FDC-E55549FD0F44}"/>
              </a:ext>
            </a:extLst>
          </p:cNvPr>
          <p:cNvSpPr/>
          <p:nvPr/>
        </p:nvSpPr>
        <p:spPr>
          <a:xfrm>
            <a:off x="4727228" y="5521250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D5AFE2E0-F8DA-EB1A-2715-38840AC66D30}"/>
              </a:ext>
            </a:extLst>
          </p:cNvPr>
          <p:cNvSpPr/>
          <p:nvPr/>
        </p:nvSpPr>
        <p:spPr>
          <a:xfrm rot="10800000">
            <a:off x="6537396" y="337177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95C452-2A2D-CA10-FD95-9FC06CD53839}"/>
              </a:ext>
            </a:extLst>
          </p:cNvPr>
          <p:cNvSpPr txBox="1"/>
          <p:nvPr/>
        </p:nvSpPr>
        <p:spPr>
          <a:xfrm>
            <a:off x="4727228" y="3996557"/>
            <a:ext cx="1238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Transition to trot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B73ABE-1058-A968-131E-1E2CC82699E8}"/>
              </a:ext>
            </a:extLst>
          </p:cNvPr>
          <p:cNvSpPr txBox="1"/>
          <p:nvPr/>
        </p:nvSpPr>
        <p:spPr>
          <a:xfrm>
            <a:off x="6179176" y="2127779"/>
            <a:ext cx="13687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Overgang</a:t>
            </a:r>
            <a:endParaRPr lang="en-US" dirty="0"/>
          </a:p>
          <a:p>
            <a:pPr algn="ctr"/>
            <a:r>
              <a:rPr lang="en-US" dirty="0" err="1"/>
              <a:t>arbeidsdraf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748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052" name="Arc 2051">
            <a:extLst>
              <a:ext uri="{FF2B5EF4-FFF2-40B4-BE49-F238E27FC236}">
                <a16:creationId xmlns:a16="http://schemas.microsoft.com/office/drawing/2014/main" id="{8B9A5F89-0408-1A20-BD1D-DC82207F61F2}"/>
              </a:ext>
            </a:extLst>
          </p:cNvPr>
          <p:cNvSpPr/>
          <p:nvPr/>
        </p:nvSpPr>
        <p:spPr>
          <a:xfrm rot="10800000">
            <a:off x="6528160" y="327941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18</a:t>
            </a:fld>
            <a:endParaRPr lang="en-US"/>
          </a:p>
        </p:txBody>
      </p:sp>
      <p:cxnSp>
        <p:nvCxnSpPr>
          <p:cNvPr id="2065" name="Straight Connector 2064">
            <a:extLst>
              <a:ext uri="{FF2B5EF4-FFF2-40B4-BE49-F238E27FC236}">
                <a16:creationId xmlns:a16="http://schemas.microsoft.com/office/drawing/2014/main" id="{9EBDB5D0-64AD-9F16-A637-7B9242720D2C}"/>
              </a:ext>
            </a:extLst>
          </p:cNvPr>
          <p:cNvCxnSpPr>
            <a:cxnSpLocks/>
          </p:cNvCxnSpPr>
          <p:nvPr/>
        </p:nvCxnSpPr>
        <p:spPr>
          <a:xfrm flipV="1">
            <a:off x="7542867" y="821152"/>
            <a:ext cx="0" cy="26374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29C2AB16-E5AD-CCF9-FF66-B9F96938F6E6}"/>
              </a:ext>
            </a:extLst>
          </p:cNvPr>
          <p:cNvSpPr/>
          <p:nvPr/>
        </p:nvSpPr>
        <p:spPr>
          <a:xfrm rot="10800000">
            <a:off x="6369747" y="5396263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1836DF-F394-1D72-0F14-4E8F06861F52}"/>
              </a:ext>
            </a:extLst>
          </p:cNvPr>
          <p:cNvCxnSpPr>
            <a:cxnSpLocks/>
          </p:cNvCxnSpPr>
          <p:nvPr/>
        </p:nvCxnSpPr>
        <p:spPr>
          <a:xfrm flipV="1">
            <a:off x="7542867" y="3442688"/>
            <a:ext cx="0" cy="25247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0FC5988-FF18-FFE5-5CAC-4E33CF923A30}"/>
              </a:ext>
            </a:extLst>
          </p:cNvPr>
          <p:cNvCxnSpPr>
            <a:cxnSpLocks/>
            <a:endCxn id="7" idx="0"/>
          </p:cNvCxnSpPr>
          <p:nvPr/>
        </p:nvCxnSpPr>
        <p:spPr>
          <a:xfrm flipH="1" flipV="1">
            <a:off x="6021314" y="6530913"/>
            <a:ext cx="941639" cy="77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B3788F64-E1A5-5489-0870-BC036269E227}"/>
              </a:ext>
            </a:extLst>
          </p:cNvPr>
          <p:cNvSpPr/>
          <p:nvPr/>
        </p:nvSpPr>
        <p:spPr>
          <a:xfrm rot="10800000">
            <a:off x="4718354" y="3984000"/>
            <a:ext cx="2613522" cy="2546918"/>
          </a:xfrm>
          <a:prstGeom prst="arc">
            <a:avLst>
              <a:gd name="adj1" fmla="val 16210260"/>
              <a:gd name="adj2" fmla="val 543261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1" name="Arc 2050">
            <a:extLst>
              <a:ext uri="{FF2B5EF4-FFF2-40B4-BE49-F238E27FC236}">
                <a16:creationId xmlns:a16="http://schemas.microsoft.com/office/drawing/2014/main" id="{9AC35EA8-591A-803B-16B6-5B504C0C715D}"/>
              </a:ext>
            </a:extLst>
          </p:cNvPr>
          <p:cNvSpPr/>
          <p:nvPr/>
        </p:nvSpPr>
        <p:spPr>
          <a:xfrm rot="10800000">
            <a:off x="4713274" y="3984000"/>
            <a:ext cx="2613522" cy="2546918"/>
          </a:xfrm>
          <a:prstGeom prst="arc">
            <a:avLst>
              <a:gd name="adj1" fmla="val 5434661"/>
              <a:gd name="adj2" fmla="val 1078723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1" name="Arc 2060">
            <a:extLst>
              <a:ext uri="{FF2B5EF4-FFF2-40B4-BE49-F238E27FC236}">
                <a16:creationId xmlns:a16="http://schemas.microsoft.com/office/drawing/2014/main" id="{2030A458-0ECC-009A-A0FE-5E89227B3E4B}"/>
              </a:ext>
            </a:extLst>
          </p:cNvPr>
          <p:cNvSpPr/>
          <p:nvPr/>
        </p:nvSpPr>
        <p:spPr>
          <a:xfrm rot="10800000">
            <a:off x="4937553" y="4083149"/>
            <a:ext cx="2389244" cy="2328356"/>
          </a:xfrm>
          <a:prstGeom prst="arc">
            <a:avLst>
              <a:gd name="adj1" fmla="val 13049764"/>
              <a:gd name="adj2" fmla="val 1619006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A4E852-0A5B-1D21-4367-E00BDA8E97A6}"/>
              </a:ext>
            </a:extLst>
          </p:cNvPr>
          <p:cNvCxnSpPr>
            <a:cxnSpLocks/>
          </p:cNvCxnSpPr>
          <p:nvPr/>
        </p:nvCxnSpPr>
        <p:spPr>
          <a:xfrm flipV="1">
            <a:off x="4727228" y="3429000"/>
            <a:ext cx="0" cy="262181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 8">
            <a:extLst>
              <a:ext uri="{FF2B5EF4-FFF2-40B4-BE49-F238E27FC236}">
                <a16:creationId xmlns:a16="http://schemas.microsoft.com/office/drawing/2014/main" id="{8FC7BB6B-2D1B-195D-361F-D0DDBFD5A608}"/>
              </a:ext>
            </a:extLst>
          </p:cNvPr>
          <p:cNvSpPr/>
          <p:nvPr/>
        </p:nvSpPr>
        <p:spPr>
          <a:xfrm>
            <a:off x="4722148" y="319367"/>
            <a:ext cx="1172243" cy="1142369"/>
          </a:xfrm>
          <a:prstGeom prst="arc">
            <a:avLst>
              <a:gd name="adj1" fmla="val 10812813"/>
              <a:gd name="adj2" fmla="val 1620599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A4B81AF-6BEC-F1AF-79E3-9F1E0149BDC8}"/>
              </a:ext>
            </a:extLst>
          </p:cNvPr>
          <p:cNvCxnSpPr>
            <a:cxnSpLocks/>
            <a:endCxn id="9" idx="0"/>
          </p:cNvCxnSpPr>
          <p:nvPr/>
        </p:nvCxnSpPr>
        <p:spPr>
          <a:xfrm flipH="1" flipV="1">
            <a:off x="4722152" y="888367"/>
            <a:ext cx="578" cy="254063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CF0D31B-3007-A2B8-9FB1-D46A0FBC1A6F}"/>
              </a:ext>
            </a:extLst>
          </p:cNvPr>
          <p:cNvCxnSpPr>
            <a:cxnSpLocks/>
            <a:endCxn id="9" idx="2"/>
          </p:cNvCxnSpPr>
          <p:nvPr/>
        </p:nvCxnSpPr>
        <p:spPr>
          <a:xfrm flipH="1" flipV="1">
            <a:off x="5309266" y="319368"/>
            <a:ext cx="1662965" cy="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>
            <a:extLst>
              <a:ext uri="{FF2B5EF4-FFF2-40B4-BE49-F238E27FC236}">
                <a16:creationId xmlns:a16="http://schemas.microsoft.com/office/drawing/2014/main" id="{93922B36-81FB-76A3-3075-C9C795369B54}"/>
              </a:ext>
            </a:extLst>
          </p:cNvPr>
          <p:cNvSpPr/>
          <p:nvPr/>
        </p:nvSpPr>
        <p:spPr>
          <a:xfrm>
            <a:off x="4727228" y="5521250"/>
            <a:ext cx="1011252" cy="1012087"/>
          </a:xfrm>
          <a:prstGeom prst="arc">
            <a:avLst>
              <a:gd name="adj1" fmla="val 5145847"/>
              <a:gd name="adj2" fmla="val 109214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98F7F8-7158-3C0A-DCAA-357DA5FC2612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7541813" y="888367"/>
            <a:ext cx="989" cy="506276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rc 21">
            <a:extLst>
              <a:ext uri="{FF2B5EF4-FFF2-40B4-BE49-F238E27FC236}">
                <a16:creationId xmlns:a16="http://schemas.microsoft.com/office/drawing/2014/main" id="{C1D4E234-953E-066D-8889-D42DD18E74D1}"/>
              </a:ext>
            </a:extLst>
          </p:cNvPr>
          <p:cNvSpPr/>
          <p:nvPr/>
        </p:nvSpPr>
        <p:spPr>
          <a:xfrm rot="10800000">
            <a:off x="6369574" y="5377758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69B3CA6-820C-B5DF-3B06-CFD818B2048A}"/>
              </a:ext>
            </a:extLst>
          </p:cNvPr>
          <p:cNvCxnSpPr>
            <a:cxnSpLocks/>
          </p:cNvCxnSpPr>
          <p:nvPr/>
        </p:nvCxnSpPr>
        <p:spPr>
          <a:xfrm flipH="1" flipV="1">
            <a:off x="6148605" y="6521157"/>
            <a:ext cx="804815" cy="110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 23">
            <a:extLst>
              <a:ext uri="{FF2B5EF4-FFF2-40B4-BE49-F238E27FC236}">
                <a16:creationId xmlns:a16="http://schemas.microsoft.com/office/drawing/2014/main" id="{C8A5B4E8-9D1C-EB9E-C5AF-FD24EE52D193}"/>
              </a:ext>
            </a:extLst>
          </p:cNvPr>
          <p:cNvSpPr/>
          <p:nvPr/>
        </p:nvSpPr>
        <p:spPr>
          <a:xfrm rot="5400000">
            <a:off x="6403694" y="313932"/>
            <a:ext cx="1132851" cy="1143721"/>
          </a:xfrm>
          <a:prstGeom prst="arc">
            <a:avLst>
              <a:gd name="adj1" fmla="val 10812813"/>
              <a:gd name="adj2" fmla="val 1621745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5BE9A3F8-160A-82DD-B33F-D31A4544A947}"/>
              </a:ext>
            </a:extLst>
          </p:cNvPr>
          <p:cNvSpPr/>
          <p:nvPr/>
        </p:nvSpPr>
        <p:spPr>
          <a:xfrm rot="10800000">
            <a:off x="4937553" y="4083149"/>
            <a:ext cx="2389244" cy="2328356"/>
          </a:xfrm>
          <a:prstGeom prst="arc">
            <a:avLst>
              <a:gd name="adj1" fmla="val 10805696"/>
              <a:gd name="adj2" fmla="val 1308762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31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animBg="1"/>
      <p:bldP spid="2051" grpId="0" animBg="1"/>
      <p:bldP spid="2061" grpId="0" animBg="1"/>
      <p:bldP spid="9" grpId="0" animBg="1"/>
      <p:bldP spid="22" grpId="0" animBg="1"/>
      <p:bldP spid="24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19</a:t>
            </a:fld>
            <a:endParaRPr lang="en-US"/>
          </a:p>
        </p:txBody>
      </p:sp>
      <p:sp>
        <p:nvSpPr>
          <p:cNvPr id="2055" name="Arc 2054">
            <a:extLst>
              <a:ext uri="{FF2B5EF4-FFF2-40B4-BE49-F238E27FC236}">
                <a16:creationId xmlns:a16="http://schemas.microsoft.com/office/drawing/2014/main" id="{98F9397A-B300-D4D6-FEF8-CE8407C86B97}"/>
              </a:ext>
            </a:extLst>
          </p:cNvPr>
          <p:cNvSpPr/>
          <p:nvPr/>
        </p:nvSpPr>
        <p:spPr>
          <a:xfrm rot="10800000">
            <a:off x="6369462" y="5382436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58" name="Straight Connector 2057">
            <a:extLst>
              <a:ext uri="{FF2B5EF4-FFF2-40B4-BE49-F238E27FC236}">
                <a16:creationId xmlns:a16="http://schemas.microsoft.com/office/drawing/2014/main" id="{06EB20D2-B50C-1069-A46B-37E760D4B2E9}"/>
              </a:ext>
            </a:extLst>
          </p:cNvPr>
          <p:cNvCxnSpPr>
            <a:cxnSpLocks/>
          </p:cNvCxnSpPr>
          <p:nvPr/>
        </p:nvCxnSpPr>
        <p:spPr>
          <a:xfrm flipH="1" flipV="1">
            <a:off x="6148605" y="6524967"/>
            <a:ext cx="804815" cy="110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3D1D341C-9A33-D373-3760-864315EA931D}"/>
              </a:ext>
            </a:extLst>
          </p:cNvPr>
          <p:cNvSpPr/>
          <p:nvPr/>
        </p:nvSpPr>
        <p:spPr>
          <a:xfrm>
            <a:off x="4701070" y="4058602"/>
            <a:ext cx="2468880" cy="2468880"/>
          </a:xfrm>
          <a:prstGeom prst="arc">
            <a:avLst>
              <a:gd name="adj1" fmla="val 5291099"/>
              <a:gd name="adj2" fmla="val 10839556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640A771-4286-8601-1BAE-D6C4A616A698}"/>
              </a:ext>
            </a:extLst>
          </p:cNvPr>
          <p:cNvCxnSpPr>
            <a:cxnSpLocks/>
            <a:endCxn id="8" idx="0"/>
          </p:cNvCxnSpPr>
          <p:nvPr/>
        </p:nvCxnSpPr>
        <p:spPr>
          <a:xfrm flipH="1">
            <a:off x="5974608" y="6524670"/>
            <a:ext cx="189023" cy="219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A117C23-D9BC-391B-441C-7B78584CE37E}"/>
              </a:ext>
            </a:extLst>
          </p:cNvPr>
          <p:cNvCxnSpPr>
            <a:cxnSpLocks/>
            <a:endCxn id="26" idx="0"/>
          </p:cNvCxnSpPr>
          <p:nvPr/>
        </p:nvCxnSpPr>
        <p:spPr>
          <a:xfrm flipV="1">
            <a:off x="4701069" y="911012"/>
            <a:ext cx="7623" cy="438203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F2A160BB-593C-5E6A-2F53-4C211AE1E9C5}"/>
              </a:ext>
            </a:extLst>
          </p:cNvPr>
          <p:cNvSpPr/>
          <p:nvPr/>
        </p:nvSpPr>
        <p:spPr>
          <a:xfrm>
            <a:off x="4708688" y="342012"/>
            <a:ext cx="1172243" cy="1142369"/>
          </a:xfrm>
          <a:prstGeom prst="arc">
            <a:avLst>
              <a:gd name="adj1" fmla="val 10812813"/>
              <a:gd name="adj2" fmla="val 1620599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2F0E01A-4A5E-A670-9129-B41F1EFE0029}"/>
              </a:ext>
            </a:extLst>
          </p:cNvPr>
          <p:cNvCxnSpPr>
            <a:cxnSpLocks/>
            <a:stCxn id="30" idx="0"/>
          </p:cNvCxnSpPr>
          <p:nvPr/>
        </p:nvCxnSpPr>
        <p:spPr>
          <a:xfrm flipH="1" flipV="1">
            <a:off x="5295931" y="342228"/>
            <a:ext cx="1662965" cy="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>
            <a:extLst>
              <a:ext uri="{FF2B5EF4-FFF2-40B4-BE49-F238E27FC236}">
                <a16:creationId xmlns:a16="http://schemas.microsoft.com/office/drawing/2014/main" id="{6AEC1D6A-A2C3-F031-CD05-0DBCBC2F3D76}"/>
              </a:ext>
            </a:extLst>
          </p:cNvPr>
          <p:cNvSpPr/>
          <p:nvPr/>
        </p:nvSpPr>
        <p:spPr>
          <a:xfrm rot="5400000">
            <a:off x="6390359" y="336792"/>
            <a:ext cx="1132851" cy="1143721"/>
          </a:xfrm>
          <a:prstGeom prst="arc">
            <a:avLst>
              <a:gd name="adj1" fmla="val 10812813"/>
              <a:gd name="adj2" fmla="val 1621745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57" name="Arc 2056">
            <a:extLst>
              <a:ext uri="{FF2B5EF4-FFF2-40B4-BE49-F238E27FC236}">
                <a16:creationId xmlns:a16="http://schemas.microsoft.com/office/drawing/2014/main" id="{A7947AF4-CD11-48D3-AF0E-98C7374A0072}"/>
              </a:ext>
            </a:extLst>
          </p:cNvPr>
          <p:cNvSpPr/>
          <p:nvPr/>
        </p:nvSpPr>
        <p:spPr>
          <a:xfrm rot="5400000">
            <a:off x="5091750" y="4204"/>
            <a:ext cx="2481256" cy="2505064"/>
          </a:xfrm>
          <a:prstGeom prst="arc">
            <a:avLst>
              <a:gd name="adj1" fmla="val 15160200"/>
              <a:gd name="adj2" fmla="val 9663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66" name="Straight Connector 2065">
            <a:extLst>
              <a:ext uri="{FF2B5EF4-FFF2-40B4-BE49-F238E27FC236}">
                <a16:creationId xmlns:a16="http://schemas.microsoft.com/office/drawing/2014/main" id="{C97887B5-58CB-D96C-90D4-26EB96AA7AB9}"/>
              </a:ext>
            </a:extLst>
          </p:cNvPr>
          <p:cNvCxnSpPr>
            <a:cxnSpLocks/>
            <a:stCxn id="2070" idx="2"/>
          </p:cNvCxnSpPr>
          <p:nvPr/>
        </p:nvCxnSpPr>
        <p:spPr>
          <a:xfrm flipV="1">
            <a:off x="5836646" y="2497364"/>
            <a:ext cx="502754" cy="552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0" name="Arc 2069">
            <a:extLst>
              <a:ext uri="{FF2B5EF4-FFF2-40B4-BE49-F238E27FC236}">
                <a16:creationId xmlns:a16="http://schemas.microsoft.com/office/drawing/2014/main" id="{76352843-5FE3-3C50-C733-9A26AEB47D90}"/>
              </a:ext>
            </a:extLst>
          </p:cNvPr>
          <p:cNvSpPr>
            <a:spLocks noChangeAspect="1"/>
          </p:cNvSpPr>
          <p:nvPr/>
        </p:nvSpPr>
        <p:spPr>
          <a:xfrm rot="16200000">
            <a:off x="4873827" y="2502882"/>
            <a:ext cx="1920240" cy="1920240"/>
          </a:xfrm>
          <a:prstGeom prst="arc">
            <a:avLst>
              <a:gd name="adj1" fmla="val 10796414"/>
              <a:gd name="adj2" fmla="val 9663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75" name="Straight Connector 2074">
            <a:extLst>
              <a:ext uri="{FF2B5EF4-FFF2-40B4-BE49-F238E27FC236}">
                <a16:creationId xmlns:a16="http://schemas.microsoft.com/office/drawing/2014/main" id="{F27D1ED4-7D13-EB65-B00E-482018690D13}"/>
              </a:ext>
            </a:extLst>
          </p:cNvPr>
          <p:cNvCxnSpPr>
            <a:cxnSpLocks/>
          </p:cNvCxnSpPr>
          <p:nvPr/>
        </p:nvCxnSpPr>
        <p:spPr>
          <a:xfrm flipV="1">
            <a:off x="5829624" y="4423024"/>
            <a:ext cx="650960" cy="150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8" name="Arc 2077">
            <a:extLst>
              <a:ext uri="{FF2B5EF4-FFF2-40B4-BE49-F238E27FC236}">
                <a16:creationId xmlns:a16="http://schemas.microsoft.com/office/drawing/2014/main" id="{E45A4818-B001-A81C-C5EF-B338E1D90369}"/>
              </a:ext>
            </a:extLst>
          </p:cNvPr>
          <p:cNvSpPr>
            <a:spLocks noChangeAspect="1"/>
          </p:cNvSpPr>
          <p:nvPr/>
        </p:nvSpPr>
        <p:spPr>
          <a:xfrm rot="5400000">
            <a:off x="5338776" y="4423023"/>
            <a:ext cx="2286000" cy="2286000"/>
          </a:xfrm>
          <a:prstGeom prst="arc">
            <a:avLst>
              <a:gd name="adj1" fmla="val 10796414"/>
              <a:gd name="adj2" fmla="val 1621912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80" name="Arc 2079">
            <a:extLst>
              <a:ext uri="{FF2B5EF4-FFF2-40B4-BE49-F238E27FC236}">
                <a16:creationId xmlns:a16="http://schemas.microsoft.com/office/drawing/2014/main" id="{31A8EB8E-6EFB-2342-C746-0ADCD126B62C}"/>
              </a:ext>
            </a:extLst>
          </p:cNvPr>
          <p:cNvSpPr/>
          <p:nvPr/>
        </p:nvSpPr>
        <p:spPr>
          <a:xfrm rot="10800000">
            <a:off x="6450521" y="5395840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84" name="Straight Connector 2083">
            <a:extLst>
              <a:ext uri="{FF2B5EF4-FFF2-40B4-BE49-F238E27FC236}">
                <a16:creationId xmlns:a16="http://schemas.microsoft.com/office/drawing/2014/main" id="{5639ACCD-9FF4-2771-8EE4-8D7D9212B634}"/>
              </a:ext>
            </a:extLst>
          </p:cNvPr>
          <p:cNvCxnSpPr>
            <a:cxnSpLocks/>
            <a:endCxn id="2080" idx="0"/>
          </p:cNvCxnSpPr>
          <p:nvPr/>
        </p:nvCxnSpPr>
        <p:spPr>
          <a:xfrm flipH="1">
            <a:off x="7622760" y="5566023"/>
            <a:ext cx="2017" cy="40318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6" name="Arc 2055">
            <a:extLst>
              <a:ext uri="{FF2B5EF4-FFF2-40B4-BE49-F238E27FC236}">
                <a16:creationId xmlns:a16="http://schemas.microsoft.com/office/drawing/2014/main" id="{9F6D5EC9-8504-B120-135B-496098797AE5}"/>
              </a:ext>
            </a:extLst>
          </p:cNvPr>
          <p:cNvSpPr/>
          <p:nvPr/>
        </p:nvSpPr>
        <p:spPr>
          <a:xfrm rot="10800000">
            <a:off x="4937553" y="4083149"/>
            <a:ext cx="2389244" cy="2328356"/>
          </a:xfrm>
          <a:prstGeom prst="arc">
            <a:avLst>
              <a:gd name="adj1" fmla="val 10805696"/>
              <a:gd name="adj2" fmla="val 1619006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2" name="Arc 2061">
            <a:extLst>
              <a:ext uri="{FF2B5EF4-FFF2-40B4-BE49-F238E27FC236}">
                <a16:creationId xmlns:a16="http://schemas.microsoft.com/office/drawing/2014/main" id="{A09B1B03-7955-3F08-3350-5BD02535B94F}"/>
              </a:ext>
            </a:extLst>
          </p:cNvPr>
          <p:cNvSpPr/>
          <p:nvPr/>
        </p:nvSpPr>
        <p:spPr>
          <a:xfrm>
            <a:off x="4866205" y="4322128"/>
            <a:ext cx="2089378" cy="2089378"/>
          </a:xfrm>
          <a:prstGeom prst="arc">
            <a:avLst>
              <a:gd name="adj1" fmla="val 5365956"/>
              <a:gd name="adj2" fmla="val 1086592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63" name="Straight Connector 2062">
            <a:extLst>
              <a:ext uri="{FF2B5EF4-FFF2-40B4-BE49-F238E27FC236}">
                <a16:creationId xmlns:a16="http://schemas.microsoft.com/office/drawing/2014/main" id="{B5DA4D51-8B63-C017-D592-16F62B9F9C6F}"/>
              </a:ext>
            </a:extLst>
          </p:cNvPr>
          <p:cNvCxnSpPr>
            <a:cxnSpLocks/>
            <a:endCxn id="2062" idx="0"/>
          </p:cNvCxnSpPr>
          <p:nvPr/>
        </p:nvCxnSpPr>
        <p:spPr>
          <a:xfrm flipH="1" flipV="1">
            <a:off x="5921239" y="6411455"/>
            <a:ext cx="218987" cy="11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4" name="Straight Connector 2063">
            <a:extLst>
              <a:ext uri="{FF2B5EF4-FFF2-40B4-BE49-F238E27FC236}">
                <a16:creationId xmlns:a16="http://schemas.microsoft.com/office/drawing/2014/main" id="{1BA3C54D-F008-1AE8-3189-AA80A5948457}"/>
              </a:ext>
            </a:extLst>
          </p:cNvPr>
          <p:cNvCxnSpPr>
            <a:cxnSpLocks/>
            <a:endCxn id="2065" idx="0"/>
          </p:cNvCxnSpPr>
          <p:nvPr/>
        </p:nvCxnSpPr>
        <p:spPr>
          <a:xfrm flipV="1">
            <a:off x="4866205" y="1092759"/>
            <a:ext cx="5124" cy="43035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5" name="Arc 2064">
            <a:extLst>
              <a:ext uri="{FF2B5EF4-FFF2-40B4-BE49-F238E27FC236}">
                <a16:creationId xmlns:a16="http://schemas.microsoft.com/office/drawing/2014/main" id="{AF3CA4B2-B37F-4BB9-7648-A8ADE76E45F5}"/>
              </a:ext>
            </a:extLst>
          </p:cNvPr>
          <p:cNvSpPr/>
          <p:nvPr/>
        </p:nvSpPr>
        <p:spPr>
          <a:xfrm>
            <a:off x="4871285" y="544264"/>
            <a:ext cx="1091368" cy="1111170"/>
          </a:xfrm>
          <a:prstGeom prst="arc">
            <a:avLst>
              <a:gd name="adj1" fmla="val 10844667"/>
              <a:gd name="adj2" fmla="val 1620881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67" name="Straight Connector 2066">
            <a:extLst>
              <a:ext uri="{FF2B5EF4-FFF2-40B4-BE49-F238E27FC236}">
                <a16:creationId xmlns:a16="http://schemas.microsoft.com/office/drawing/2014/main" id="{5A9B580E-C06C-E456-074C-278927D716A8}"/>
              </a:ext>
            </a:extLst>
          </p:cNvPr>
          <p:cNvCxnSpPr>
            <a:cxnSpLocks/>
            <a:stCxn id="2068" idx="0"/>
          </p:cNvCxnSpPr>
          <p:nvPr/>
        </p:nvCxnSpPr>
        <p:spPr>
          <a:xfrm flipH="1" flipV="1">
            <a:off x="5416969" y="541453"/>
            <a:ext cx="1296129" cy="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8" name="Arc 2067">
            <a:extLst>
              <a:ext uri="{FF2B5EF4-FFF2-40B4-BE49-F238E27FC236}">
                <a16:creationId xmlns:a16="http://schemas.microsoft.com/office/drawing/2014/main" id="{E4295A20-BE88-58E6-3BC7-96B9BDEEAD57}"/>
              </a:ext>
            </a:extLst>
          </p:cNvPr>
          <p:cNvSpPr/>
          <p:nvPr/>
        </p:nvSpPr>
        <p:spPr>
          <a:xfrm rot="5400000">
            <a:off x="6144561" y="536018"/>
            <a:ext cx="1132851" cy="1143721"/>
          </a:xfrm>
          <a:prstGeom prst="arc">
            <a:avLst>
              <a:gd name="adj1" fmla="val 10812813"/>
              <a:gd name="adj2" fmla="val 1621745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1" name="Arc 2070">
            <a:extLst>
              <a:ext uri="{FF2B5EF4-FFF2-40B4-BE49-F238E27FC236}">
                <a16:creationId xmlns:a16="http://schemas.microsoft.com/office/drawing/2014/main" id="{B69D40E9-92EC-C0B4-EB69-985F1816D5B2}"/>
              </a:ext>
            </a:extLst>
          </p:cNvPr>
          <p:cNvSpPr/>
          <p:nvPr/>
        </p:nvSpPr>
        <p:spPr>
          <a:xfrm rot="5400000">
            <a:off x="4856180" y="-155907"/>
            <a:ext cx="2348269" cy="2505064"/>
          </a:xfrm>
          <a:prstGeom prst="arc">
            <a:avLst>
              <a:gd name="adj1" fmla="val 15752413"/>
              <a:gd name="adj2" fmla="val 20801199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72" name="Straight Connector 2071">
            <a:extLst>
              <a:ext uri="{FF2B5EF4-FFF2-40B4-BE49-F238E27FC236}">
                <a16:creationId xmlns:a16="http://schemas.microsoft.com/office/drawing/2014/main" id="{4A764205-AE91-84F2-E01D-296A2FE3BEA9}"/>
              </a:ext>
            </a:extLst>
          </p:cNvPr>
          <p:cNvCxnSpPr>
            <a:cxnSpLocks/>
            <a:stCxn id="2073" idx="2"/>
          </p:cNvCxnSpPr>
          <p:nvPr/>
        </p:nvCxnSpPr>
        <p:spPr>
          <a:xfrm>
            <a:off x="5897003" y="2238012"/>
            <a:ext cx="44239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3" name="Arc 2072">
            <a:extLst>
              <a:ext uri="{FF2B5EF4-FFF2-40B4-BE49-F238E27FC236}">
                <a16:creationId xmlns:a16="http://schemas.microsoft.com/office/drawing/2014/main" id="{51ACA071-8102-3A81-F563-79C394998B2D}"/>
              </a:ext>
            </a:extLst>
          </p:cNvPr>
          <p:cNvSpPr/>
          <p:nvPr/>
        </p:nvSpPr>
        <p:spPr>
          <a:xfrm rot="16200000">
            <a:off x="4700565" y="2237987"/>
            <a:ext cx="2377440" cy="2377440"/>
          </a:xfrm>
          <a:prstGeom prst="arc">
            <a:avLst>
              <a:gd name="adj1" fmla="val 10740192"/>
              <a:gd name="adj2" fmla="val 2232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74" name="Straight Connector 2073">
            <a:extLst>
              <a:ext uri="{FF2B5EF4-FFF2-40B4-BE49-F238E27FC236}">
                <a16:creationId xmlns:a16="http://schemas.microsoft.com/office/drawing/2014/main" id="{4C98B9E3-29A6-0EBC-CC78-69E771B3B347}"/>
              </a:ext>
            </a:extLst>
          </p:cNvPr>
          <p:cNvCxnSpPr>
            <a:cxnSpLocks/>
            <a:stCxn id="2073" idx="0"/>
            <a:endCxn id="2077" idx="0"/>
          </p:cNvCxnSpPr>
          <p:nvPr/>
        </p:nvCxnSpPr>
        <p:spPr>
          <a:xfrm flipV="1">
            <a:off x="5909965" y="4609772"/>
            <a:ext cx="576662" cy="54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7" name="Arc 2076">
            <a:extLst>
              <a:ext uri="{FF2B5EF4-FFF2-40B4-BE49-F238E27FC236}">
                <a16:creationId xmlns:a16="http://schemas.microsoft.com/office/drawing/2014/main" id="{304C37F2-1E60-50C1-F8B3-40CEC836BAFA}"/>
              </a:ext>
            </a:extLst>
          </p:cNvPr>
          <p:cNvSpPr>
            <a:spLocks noChangeAspect="1"/>
          </p:cNvSpPr>
          <p:nvPr/>
        </p:nvSpPr>
        <p:spPr>
          <a:xfrm rot="5400000">
            <a:off x="5588134" y="4609634"/>
            <a:ext cx="1828800" cy="1828800"/>
          </a:xfrm>
          <a:prstGeom prst="arc">
            <a:avLst>
              <a:gd name="adj1" fmla="val 10740192"/>
              <a:gd name="adj2" fmla="val 16218821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79" name="Arc 2078">
            <a:extLst>
              <a:ext uri="{FF2B5EF4-FFF2-40B4-BE49-F238E27FC236}">
                <a16:creationId xmlns:a16="http://schemas.microsoft.com/office/drawing/2014/main" id="{EE55A2E6-15F9-66C3-6547-868738709CC9}"/>
              </a:ext>
            </a:extLst>
          </p:cNvPr>
          <p:cNvSpPr/>
          <p:nvPr/>
        </p:nvSpPr>
        <p:spPr>
          <a:xfrm rot="10800000">
            <a:off x="6242094" y="5269137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82" name="Straight Connector 2081">
            <a:extLst>
              <a:ext uri="{FF2B5EF4-FFF2-40B4-BE49-F238E27FC236}">
                <a16:creationId xmlns:a16="http://schemas.microsoft.com/office/drawing/2014/main" id="{BADC98B1-797B-A056-F9DB-3182CB602770}"/>
              </a:ext>
            </a:extLst>
          </p:cNvPr>
          <p:cNvCxnSpPr>
            <a:cxnSpLocks/>
            <a:stCxn id="2077" idx="2"/>
            <a:endCxn id="2079" idx="0"/>
          </p:cNvCxnSpPr>
          <p:nvPr/>
        </p:nvCxnSpPr>
        <p:spPr>
          <a:xfrm flipH="1">
            <a:off x="7414333" y="5529040"/>
            <a:ext cx="2587" cy="3134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93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2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1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nodeType="withEffect">
                                  <p:stCondLst>
                                    <p:cond delay="1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1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6" grpId="0" animBg="1"/>
      <p:bldP spid="30" grpId="0" animBg="1"/>
      <p:bldP spid="2057" grpId="0" animBg="1"/>
      <p:bldP spid="2070" grpId="0" animBg="1"/>
      <p:bldP spid="2078" grpId="0" animBg="1"/>
      <p:bldP spid="2080" grpId="0" animBg="1"/>
      <p:bldP spid="2062" grpId="0" animBg="1"/>
      <p:bldP spid="2065" grpId="0" animBg="1"/>
      <p:bldP spid="2068" grpId="0" animBg="1"/>
      <p:bldP spid="2071" grpId="0" animBg="1"/>
      <p:bldP spid="2073" grpId="0" animBg="1"/>
      <p:bldP spid="2077" grpId="0" animBg="1"/>
      <p:bldP spid="20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71D64B1-9E10-9F4E-3FBF-A87F2E67D938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5BE5B8A-EF05-3E41-EABC-391C17A7F290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FBB0CB2-06F0-48DE-5796-7A33FBB2154A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F9D842E-B184-98E6-B874-DF4D0464972E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E49D36-0E84-E9A8-B460-C5570903C639}"/>
              </a:ext>
            </a:extLst>
          </p:cNvPr>
          <p:cNvCxnSpPr>
            <a:cxnSpLocks/>
          </p:cNvCxnSpPr>
          <p:nvPr/>
        </p:nvCxnSpPr>
        <p:spPr>
          <a:xfrm flipH="1" flipV="1">
            <a:off x="4725099" y="3428999"/>
            <a:ext cx="0" cy="242316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0E7A63-580D-BFF8-45D6-151EAA759840}"/>
              </a:ext>
            </a:extLst>
          </p:cNvPr>
          <p:cNvCxnSpPr>
            <a:cxnSpLocks/>
          </p:cNvCxnSpPr>
          <p:nvPr/>
        </p:nvCxnSpPr>
        <p:spPr>
          <a:xfrm flipV="1">
            <a:off x="7539520" y="3465171"/>
            <a:ext cx="0" cy="237744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66F1DD4-11CD-6A13-F1AB-2B5BCC4E7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AFFAF3E-6804-2701-C55F-EF15E0D2672C}"/>
              </a:ext>
            </a:extLst>
          </p:cNvPr>
          <p:cNvCxnSpPr>
            <a:cxnSpLocks/>
          </p:cNvCxnSpPr>
          <p:nvPr/>
        </p:nvCxnSpPr>
        <p:spPr>
          <a:xfrm flipV="1">
            <a:off x="6096000" y="3515712"/>
            <a:ext cx="0" cy="23225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3085935-6815-4E95-5CFA-D0B454621535}"/>
              </a:ext>
            </a:extLst>
          </p:cNvPr>
          <p:cNvCxnSpPr>
            <a:cxnSpLocks/>
          </p:cNvCxnSpPr>
          <p:nvPr/>
        </p:nvCxnSpPr>
        <p:spPr>
          <a:xfrm flipH="1" flipV="1">
            <a:off x="6170795" y="3515868"/>
            <a:ext cx="0" cy="232257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>
            <a:extLst>
              <a:ext uri="{FF2B5EF4-FFF2-40B4-BE49-F238E27FC236}">
                <a16:creationId xmlns:a16="http://schemas.microsoft.com/office/drawing/2014/main" id="{FA0B0218-0E0A-B002-5582-1F68E2AE2B37}"/>
              </a:ext>
            </a:extLst>
          </p:cNvPr>
          <p:cNvSpPr/>
          <p:nvPr/>
        </p:nvSpPr>
        <p:spPr>
          <a:xfrm rot="10800000">
            <a:off x="4725100" y="5143771"/>
            <a:ext cx="1371600" cy="1371600"/>
          </a:xfrm>
          <a:prstGeom prst="arc">
            <a:avLst>
              <a:gd name="adj1" fmla="val 1082189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D73A67B9-0F95-87B4-8A7C-CD987268184A}"/>
              </a:ext>
            </a:extLst>
          </p:cNvPr>
          <p:cNvSpPr/>
          <p:nvPr/>
        </p:nvSpPr>
        <p:spPr>
          <a:xfrm rot="10800000">
            <a:off x="6169006" y="5143773"/>
            <a:ext cx="1371600" cy="1371600"/>
          </a:xfrm>
          <a:prstGeom prst="arc">
            <a:avLst>
              <a:gd name="adj1" fmla="val 10821555"/>
              <a:gd name="adj2" fmla="val 2158821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20</a:t>
            </a:fld>
            <a:endParaRPr lang="en-US"/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FA4CAEED-D721-34CE-30D0-8CCE5AC11516}"/>
              </a:ext>
            </a:extLst>
          </p:cNvPr>
          <p:cNvSpPr/>
          <p:nvPr/>
        </p:nvSpPr>
        <p:spPr>
          <a:xfrm>
            <a:off x="4866205" y="4322128"/>
            <a:ext cx="2089378" cy="2089378"/>
          </a:xfrm>
          <a:prstGeom prst="arc">
            <a:avLst>
              <a:gd name="adj1" fmla="val 5365956"/>
              <a:gd name="adj2" fmla="val 1086720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719FE1C-992F-7328-AB7F-E16652972DEF}"/>
              </a:ext>
            </a:extLst>
          </p:cNvPr>
          <p:cNvCxnSpPr>
            <a:cxnSpLocks/>
            <a:stCxn id="2083" idx="2"/>
            <a:endCxn id="9" idx="0"/>
          </p:cNvCxnSpPr>
          <p:nvPr/>
        </p:nvCxnSpPr>
        <p:spPr>
          <a:xfrm flipH="1">
            <a:off x="5921239" y="6411414"/>
            <a:ext cx="896465" cy="4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3" name="Arc 2082">
            <a:extLst>
              <a:ext uri="{FF2B5EF4-FFF2-40B4-BE49-F238E27FC236}">
                <a16:creationId xmlns:a16="http://schemas.microsoft.com/office/drawing/2014/main" id="{45150A4B-F404-4319-2844-3B20612AD17F}"/>
              </a:ext>
            </a:extLst>
          </p:cNvPr>
          <p:cNvSpPr/>
          <p:nvPr/>
        </p:nvSpPr>
        <p:spPr>
          <a:xfrm rot="10800000">
            <a:off x="6242094" y="5269137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85" name="Straight Connector 2084">
            <a:extLst>
              <a:ext uri="{FF2B5EF4-FFF2-40B4-BE49-F238E27FC236}">
                <a16:creationId xmlns:a16="http://schemas.microsoft.com/office/drawing/2014/main" id="{08165CD9-F30B-7BBB-863C-8A5BE8DDDA06}"/>
              </a:ext>
            </a:extLst>
          </p:cNvPr>
          <p:cNvCxnSpPr>
            <a:cxnSpLocks/>
            <a:endCxn id="2083" idx="0"/>
          </p:cNvCxnSpPr>
          <p:nvPr/>
        </p:nvCxnSpPr>
        <p:spPr>
          <a:xfrm flipH="1">
            <a:off x="7414333" y="5529040"/>
            <a:ext cx="2587" cy="3134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c 10">
            <a:extLst>
              <a:ext uri="{FF2B5EF4-FFF2-40B4-BE49-F238E27FC236}">
                <a16:creationId xmlns:a16="http://schemas.microsoft.com/office/drawing/2014/main" id="{9374274D-A8F0-1372-9B87-71B7BEE8FFC1}"/>
              </a:ext>
            </a:extLst>
          </p:cNvPr>
          <p:cNvSpPr/>
          <p:nvPr/>
        </p:nvSpPr>
        <p:spPr>
          <a:xfrm>
            <a:off x="4862320" y="4314465"/>
            <a:ext cx="2089378" cy="1989056"/>
          </a:xfrm>
          <a:prstGeom prst="arc">
            <a:avLst>
              <a:gd name="adj1" fmla="val 10607281"/>
              <a:gd name="adj2" fmla="val 1339312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5B95CE9-893C-6440-EA64-4E2F45C03919}"/>
              </a:ext>
            </a:extLst>
          </p:cNvPr>
          <p:cNvCxnSpPr>
            <a:cxnSpLocks/>
          </p:cNvCxnSpPr>
          <p:nvPr/>
        </p:nvCxnSpPr>
        <p:spPr>
          <a:xfrm flipH="1">
            <a:off x="5163513" y="1676400"/>
            <a:ext cx="2469782" cy="29339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Arc 2047">
            <a:extLst>
              <a:ext uri="{FF2B5EF4-FFF2-40B4-BE49-F238E27FC236}">
                <a16:creationId xmlns:a16="http://schemas.microsoft.com/office/drawing/2014/main" id="{BF6305A4-443C-522A-CB0A-DBFE6790763A}"/>
              </a:ext>
            </a:extLst>
          </p:cNvPr>
          <p:cNvSpPr/>
          <p:nvPr/>
        </p:nvSpPr>
        <p:spPr>
          <a:xfrm rot="10800000">
            <a:off x="6622179" y="273610"/>
            <a:ext cx="1011252" cy="1012087"/>
          </a:xfrm>
          <a:prstGeom prst="arc">
            <a:avLst>
              <a:gd name="adj1" fmla="val 5365956"/>
              <a:gd name="adj2" fmla="val 1087978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52" name="Straight Connector 2051">
            <a:extLst>
              <a:ext uri="{FF2B5EF4-FFF2-40B4-BE49-F238E27FC236}">
                <a16:creationId xmlns:a16="http://schemas.microsoft.com/office/drawing/2014/main" id="{9DFCCD11-262C-1A8B-F43B-948EBA616B65}"/>
              </a:ext>
            </a:extLst>
          </p:cNvPr>
          <p:cNvCxnSpPr>
            <a:cxnSpLocks/>
            <a:endCxn id="2048" idx="2"/>
          </p:cNvCxnSpPr>
          <p:nvPr/>
        </p:nvCxnSpPr>
        <p:spPr>
          <a:xfrm flipH="1" flipV="1">
            <a:off x="7633295" y="791388"/>
            <a:ext cx="0" cy="9242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c 2">
            <a:extLst>
              <a:ext uri="{FF2B5EF4-FFF2-40B4-BE49-F238E27FC236}">
                <a16:creationId xmlns:a16="http://schemas.microsoft.com/office/drawing/2014/main" id="{50F4889B-F2E6-1CB8-3A54-502F15F86ACE}"/>
              </a:ext>
            </a:extLst>
          </p:cNvPr>
          <p:cNvSpPr/>
          <p:nvPr/>
        </p:nvSpPr>
        <p:spPr>
          <a:xfrm>
            <a:off x="4701070" y="4058602"/>
            <a:ext cx="2468880" cy="2468880"/>
          </a:xfrm>
          <a:prstGeom prst="arc">
            <a:avLst>
              <a:gd name="adj1" fmla="val 5291099"/>
              <a:gd name="adj2" fmla="val 1058517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A7C2072-CBC7-6B2C-65EF-8C976F6DC00F}"/>
              </a:ext>
            </a:extLst>
          </p:cNvPr>
          <p:cNvCxnSpPr>
            <a:cxnSpLocks/>
            <a:stCxn id="5" idx="2"/>
            <a:endCxn id="3" idx="0"/>
          </p:cNvCxnSpPr>
          <p:nvPr/>
        </p:nvCxnSpPr>
        <p:spPr>
          <a:xfrm flipH="1" flipV="1">
            <a:off x="5974608" y="6526863"/>
            <a:ext cx="1051523" cy="1125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rc 4">
            <a:extLst>
              <a:ext uri="{FF2B5EF4-FFF2-40B4-BE49-F238E27FC236}">
                <a16:creationId xmlns:a16="http://schemas.microsoft.com/office/drawing/2014/main" id="{4041EABA-5917-720F-ACB4-E293743992C2}"/>
              </a:ext>
            </a:extLst>
          </p:cNvPr>
          <p:cNvSpPr/>
          <p:nvPr/>
        </p:nvSpPr>
        <p:spPr>
          <a:xfrm rot="10800000">
            <a:off x="6450521" y="5395840"/>
            <a:ext cx="1172243" cy="1142369"/>
          </a:xfrm>
          <a:prstGeom prst="arc">
            <a:avLst>
              <a:gd name="adj1" fmla="val 10812813"/>
              <a:gd name="adj2" fmla="val 1626326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64F805-DF2F-8469-935C-7ED4F9CD13A8}"/>
              </a:ext>
            </a:extLst>
          </p:cNvPr>
          <p:cNvCxnSpPr>
            <a:cxnSpLocks/>
            <a:endCxn id="5" idx="0"/>
          </p:cNvCxnSpPr>
          <p:nvPr/>
        </p:nvCxnSpPr>
        <p:spPr>
          <a:xfrm flipH="1">
            <a:off x="7622760" y="5566023"/>
            <a:ext cx="2017" cy="40318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BAB82002-B11B-4911-EF6F-CAD86BE7EE2F}"/>
              </a:ext>
            </a:extLst>
          </p:cNvPr>
          <p:cNvSpPr/>
          <p:nvPr/>
        </p:nvSpPr>
        <p:spPr>
          <a:xfrm>
            <a:off x="4704972" y="4157146"/>
            <a:ext cx="2468880" cy="2350336"/>
          </a:xfrm>
          <a:prstGeom prst="arc">
            <a:avLst>
              <a:gd name="adj1" fmla="val 10657302"/>
              <a:gd name="adj2" fmla="val 13600333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D1CAE9-8491-5042-F3D2-94C4296A542F}"/>
              </a:ext>
            </a:extLst>
          </p:cNvPr>
          <p:cNvCxnSpPr>
            <a:cxnSpLocks/>
          </p:cNvCxnSpPr>
          <p:nvPr/>
        </p:nvCxnSpPr>
        <p:spPr>
          <a:xfrm flipH="1">
            <a:off x="5114642" y="1676400"/>
            <a:ext cx="2361742" cy="278153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>
            <a:extLst>
              <a:ext uri="{FF2B5EF4-FFF2-40B4-BE49-F238E27FC236}">
                <a16:creationId xmlns:a16="http://schemas.microsoft.com/office/drawing/2014/main" id="{D0C1017A-0630-0C1E-3B25-56D3B2DDCF6C}"/>
              </a:ext>
            </a:extLst>
          </p:cNvPr>
          <p:cNvSpPr/>
          <p:nvPr/>
        </p:nvSpPr>
        <p:spPr>
          <a:xfrm rot="10800000">
            <a:off x="6530174" y="435719"/>
            <a:ext cx="946387" cy="1012087"/>
          </a:xfrm>
          <a:prstGeom prst="arc">
            <a:avLst>
              <a:gd name="adj1" fmla="val 5365956"/>
              <a:gd name="adj2" fmla="val 1090064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D3B570F-C1B8-4EC7-623C-C6ACF465C470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7476384" y="955615"/>
            <a:ext cx="0" cy="75999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51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2048" grpId="0" animBg="1"/>
      <p:bldP spid="3" grpId="0" animBg="1"/>
      <p:bldP spid="7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21</a:t>
            </a:fld>
            <a:endParaRPr lang="en-US"/>
          </a:p>
        </p:txBody>
      </p:sp>
      <p:sp>
        <p:nvSpPr>
          <p:cNvPr id="2119" name="Arc 2118">
            <a:extLst>
              <a:ext uri="{FF2B5EF4-FFF2-40B4-BE49-F238E27FC236}">
                <a16:creationId xmlns:a16="http://schemas.microsoft.com/office/drawing/2014/main" id="{C931805C-33F5-17A1-9C50-A7F92BDEAF60}"/>
              </a:ext>
            </a:extLst>
          </p:cNvPr>
          <p:cNvSpPr/>
          <p:nvPr/>
        </p:nvSpPr>
        <p:spPr>
          <a:xfrm rot="10800000">
            <a:off x="4737935" y="5122009"/>
            <a:ext cx="1297442" cy="1297442"/>
          </a:xfrm>
          <a:prstGeom prst="arc">
            <a:avLst>
              <a:gd name="adj1" fmla="val 11288354"/>
              <a:gd name="adj2" fmla="val 15755033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3E311A3E-E8D4-0AD3-FADE-645110C1792B}"/>
              </a:ext>
            </a:extLst>
          </p:cNvPr>
          <p:cNvSpPr/>
          <p:nvPr/>
        </p:nvSpPr>
        <p:spPr>
          <a:xfrm rot="10800000">
            <a:off x="6530174" y="435719"/>
            <a:ext cx="946387" cy="1012087"/>
          </a:xfrm>
          <a:prstGeom prst="arc">
            <a:avLst>
              <a:gd name="adj1" fmla="val 5365956"/>
              <a:gd name="adj2" fmla="val 1090064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11A9ACD-00CA-7F73-F7BA-E6F8292FD74A}"/>
              </a:ext>
            </a:extLst>
          </p:cNvPr>
          <p:cNvCxnSpPr>
            <a:cxnSpLocks/>
            <a:stCxn id="25" idx="2"/>
            <a:endCxn id="6" idx="0"/>
          </p:cNvCxnSpPr>
          <p:nvPr/>
        </p:nvCxnSpPr>
        <p:spPr>
          <a:xfrm flipV="1">
            <a:off x="5516546" y="435747"/>
            <a:ext cx="1481810" cy="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Arc 24">
            <a:extLst>
              <a:ext uri="{FF2B5EF4-FFF2-40B4-BE49-F238E27FC236}">
                <a16:creationId xmlns:a16="http://schemas.microsoft.com/office/drawing/2014/main" id="{513FA3CD-2AAD-2DE5-7B00-AC7BD988C4B9}"/>
              </a:ext>
            </a:extLst>
          </p:cNvPr>
          <p:cNvSpPr/>
          <p:nvPr/>
        </p:nvSpPr>
        <p:spPr>
          <a:xfrm>
            <a:off x="4923757" y="435718"/>
            <a:ext cx="1172243" cy="1142369"/>
          </a:xfrm>
          <a:prstGeom prst="arc">
            <a:avLst>
              <a:gd name="adj1" fmla="val 10689918"/>
              <a:gd name="adj2" fmla="val 1624012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AE4513B-5E45-76C7-449D-CA10DE5AB59A}"/>
              </a:ext>
            </a:extLst>
          </p:cNvPr>
          <p:cNvCxnSpPr>
            <a:cxnSpLocks/>
            <a:stCxn id="31" idx="2"/>
            <a:endCxn id="25" idx="0"/>
          </p:cNvCxnSpPr>
          <p:nvPr/>
        </p:nvCxnSpPr>
        <p:spPr>
          <a:xfrm flipV="1">
            <a:off x="4923638" y="1025667"/>
            <a:ext cx="435" cy="479147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 30">
            <a:extLst>
              <a:ext uri="{FF2B5EF4-FFF2-40B4-BE49-F238E27FC236}">
                <a16:creationId xmlns:a16="http://schemas.microsoft.com/office/drawing/2014/main" id="{0767B046-6C65-22B9-AF94-2D15CD48D2EA}"/>
              </a:ext>
            </a:extLst>
          </p:cNvPr>
          <p:cNvSpPr/>
          <p:nvPr/>
        </p:nvSpPr>
        <p:spPr>
          <a:xfrm rot="16200000">
            <a:off x="4908664" y="5252621"/>
            <a:ext cx="1172243" cy="1142369"/>
          </a:xfrm>
          <a:prstGeom prst="arc">
            <a:avLst>
              <a:gd name="adj1" fmla="val 10779317"/>
              <a:gd name="adj2" fmla="val 1624012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B29ACCB3-52D8-01C0-B3CB-2B2A72B13016}"/>
              </a:ext>
            </a:extLst>
          </p:cNvPr>
          <p:cNvSpPr/>
          <p:nvPr/>
        </p:nvSpPr>
        <p:spPr>
          <a:xfrm rot="10800000">
            <a:off x="4862320" y="5180819"/>
            <a:ext cx="1389706" cy="1389706"/>
          </a:xfrm>
          <a:prstGeom prst="arc">
            <a:avLst>
              <a:gd name="adj1" fmla="val 10704980"/>
              <a:gd name="adj2" fmla="val 1688515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09CE704E-EA66-36C5-F7DB-C8B9709D2955}"/>
              </a:ext>
            </a:extLst>
          </p:cNvPr>
          <p:cNvSpPr/>
          <p:nvPr/>
        </p:nvSpPr>
        <p:spPr>
          <a:xfrm rot="10800000">
            <a:off x="6622179" y="273610"/>
            <a:ext cx="1011252" cy="1012087"/>
          </a:xfrm>
          <a:prstGeom prst="arc">
            <a:avLst>
              <a:gd name="adj1" fmla="val 5365956"/>
              <a:gd name="adj2" fmla="val 1087978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347DFE-CA17-DB25-DEE4-7C7D67595088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5329449" y="264281"/>
            <a:ext cx="1808967" cy="1049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EB18B22D-2623-E161-84AE-AB44016BBC05}"/>
              </a:ext>
            </a:extLst>
          </p:cNvPr>
          <p:cNvSpPr/>
          <p:nvPr/>
        </p:nvSpPr>
        <p:spPr>
          <a:xfrm>
            <a:off x="4736660" y="264244"/>
            <a:ext cx="1172243" cy="1142369"/>
          </a:xfrm>
          <a:prstGeom prst="arc">
            <a:avLst>
              <a:gd name="adj1" fmla="val 10689918"/>
              <a:gd name="adj2" fmla="val 1624012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C459E96-B2A1-9EA3-1CC3-B28262B1A127}"/>
              </a:ext>
            </a:extLst>
          </p:cNvPr>
          <p:cNvCxnSpPr>
            <a:cxnSpLocks/>
          </p:cNvCxnSpPr>
          <p:nvPr/>
        </p:nvCxnSpPr>
        <p:spPr>
          <a:xfrm flipH="1" flipV="1">
            <a:off x="4738500" y="854193"/>
            <a:ext cx="0" cy="51215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5184EE24-E923-D7BE-A96E-BC2A323B3A75}"/>
              </a:ext>
            </a:extLst>
          </p:cNvPr>
          <p:cNvSpPr/>
          <p:nvPr/>
        </p:nvSpPr>
        <p:spPr>
          <a:xfrm rot="16200000">
            <a:off x="4723093" y="5411200"/>
            <a:ext cx="1172243" cy="1142369"/>
          </a:xfrm>
          <a:prstGeom prst="arc">
            <a:avLst>
              <a:gd name="adj1" fmla="val 10104991"/>
              <a:gd name="adj2" fmla="val 16240127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9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" grpId="0" animBg="1"/>
      <p:bldP spid="25" grpId="0" animBg="1"/>
      <p:bldP spid="31" grpId="0" animBg="1"/>
      <p:bldP spid="4" grpId="0" animBg="1"/>
      <p:bldP spid="10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89645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22</a:t>
            </a:fld>
            <a:endParaRPr lang="en-US"/>
          </a:p>
        </p:txBody>
      </p:sp>
      <p:sp>
        <p:nvSpPr>
          <p:cNvPr id="2119" name="Arc 2118">
            <a:extLst>
              <a:ext uri="{FF2B5EF4-FFF2-40B4-BE49-F238E27FC236}">
                <a16:creationId xmlns:a16="http://schemas.microsoft.com/office/drawing/2014/main" id="{C931805C-33F5-17A1-9C50-A7F92BDEAF60}"/>
              </a:ext>
            </a:extLst>
          </p:cNvPr>
          <p:cNvSpPr/>
          <p:nvPr/>
        </p:nvSpPr>
        <p:spPr>
          <a:xfrm rot="10800000">
            <a:off x="4737935" y="5112484"/>
            <a:ext cx="1297442" cy="1297442"/>
          </a:xfrm>
          <a:prstGeom prst="arc">
            <a:avLst>
              <a:gd name="adj1" fmla="val 10752112"/>
              <a:gd name="adj2" fmla="val 16156365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2B8ED9C0-5AFB-E6EF-98DB-80D6EBD1DF67}"/>
              </a:ext>
            </a:extLst>
          </p:cNvPr>
          <p:cNvSpPr/>
          <p:nvPr/>
        </p:nvSpPr>
        <p:spPr>
          <a:xfrm rot="10800000">
            <a:off x="4862320" y="5180819"/>
            <a:ext cx="1389706" cy="1389706"/>
          </a:xfrm>
          <a:prstGeom prst="arc">
            <a:avLst>
              <a:gd name="adj1" fmla="val 10752103"/>
              <a:gd name="adj2" fmla="val 16675159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C9902A-97FD-9B25-4B85-4D1419D372EE}"/>
              </a:ext>
            </a:extLst>
          </p:cNvPr>
          <p:cNvCxnSpPr>
            <a:cxnSpLocks/>
            <a:endCxn id="17" idx="2"/>
          </p:cNvCxnSpPr>
          <p:nvPr/>
        </p:nvCxnSpPr>
        <p:spPr>
          <a:xfrm flipH="1" flipV="1">
            <a:off x="6012345" y="1585738"/>
            <a:ext cx="23032" cy="417546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85965D-31B1-D262-7FAB-0950646D94C2}"/>
              </a:ext>
            </a:extLst>
          </p:cNvPr>
          <p:cNvCxnSpPr>
            <a:cxnSpLocks/>
          </p:cNvCxnSpPr>
          <p:nvPr/>
        </p:nvCxnSpPr>
        <p:spPr>
          <a:xfrm flipH="1" flipV="1">
            <a:off x="6227997" y="1619270"/>
            <a:ext cx="22898" cy="42494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>
            <a:extLst>
              <a:ext uri="{FF2B5EF4-FFF2-40B4-BE49-F238E27FC236}">
                <a16:creationId xmlns:a16="http://schemas.microsoft.com/office/drawing/2014/main" id="{83E46ADA-0FF4-00CD-ADAE-1A6AD114CE77}"/>
              </a:ext>
            </a:extLst>
          </p:cNvPr>
          <p:cNvSpPr/>
          <p:nvPr/>
        </p:nvSpPr>
        <p:spPr>
          <a:xfrm>
            <a:off x="4713897" y="936514"/>
            <a:ext cx="1298448" cy="1298448"/>
          </a:xfrm>
          <a:prstGeom prst="arc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F9FB89E4-B580-8B71-AEED-9CCF2C8EBE0E}"/>
              </a:ext>
            </a:extLst>
          </p:cNvPr>
          <p:cNvSpPr/>
          <p:nvPr/>
        </p:nvSpPr>
        <p:spPr>
          <a:xfrm>
            <a:off x="6227380" y="970046"/>
            <a:ext cx="1298448" cy="1298448"/>
          </a:xfrm>
          <a:prstGeom prst="arc">
            <a:avLst>
              <a:gd name="adj1" fmla="val 10794830"/>
              <a:gd name="adj2" fmla="val 1622412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c 22">
            <a:extLst>
              <a:ext uri="{FF2B5EF4-FFF2-40B4-BE49-F238E27FC236}">
                <a16:creationId xmlns:a16="http://schemas.microsoft.com/office/drawing/2014/main" id="{4983C3C6-BE79-2258-4908-7AC61AEEF6D9}"/>
              </a:ext>
            </a:extLst>
          </p:cNvPr>
          <p:cNvSpPr/>
          <p:nvPr/>
        </p:nvSpPr>
        <p:spPr>
          <a:xfrm>
            <a:off x="4732077" y="936514"/>
            <a:ext cx="1298448" cy="1298448"/>
          </a:xfrm>
          <a:prstGeom prst="arc">
            <a:avLst>
              <a:gd name="adj1" fmla="val 10746360"/>
              <a:gd name="adj2" fmla="val 1619412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43A5CFBA-2ED4-9604-C3A4-2C90E183659D}"/>
              </a:ext>
            </a:extLst>
          </p:cNvPr>
          <p:cNvSpPr/>
          <p:nvPr/>
        </p:nvSpPr>
        <p:spPr>
          <a:xfrm>
            <a:off x="6223145" y="970046"/>
            <a:ext cx="1298448" cy="1298448"/>
          </a:xfrm>
          <a:prstGeom prst="arc">
            <a:avLst>
              <a:gd name="adj1" fmla="val 1621772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A8E0089-0E71-5D76-C36C-7796663ADBCE}"/>
              </a:ext>
            </a:extLst>
          </p:cNvPr>
          <p:cNvCxnSpPr>
            <a:cxnSpLocks/>
          </p:cNvCxnSpPr>
          <p:nvPr/>
        </p:nvCxnSpPr>
        <p:spPr>
          <a:xfrm flipH="1" flipV="1">
            <a:off x="4732116" y="1592055"/>
            <a:ext cx="1303261" cy="183694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5CE256D-5F59-662F-EBF1-08B0FC8D97A3}"/>
              </a:ext>
            </a:extLst>
          </p:cNvPr>
          <p:cNvCxnSpPr>
            <a:cxnSpLocks/>
            <a:endCxn id="24" idx="2"/>
          </p:cNvCxnSpPr>
          <p:nvPr/>
        </p:nvCxnSpPr>
        <p:spPr>
          <a:xfrm flipV="1">
            <a:off x="6223145" y="1619270"/>
            <a:ext cx="1298448" cy="18097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97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3" grpId="0" animBg="1"/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23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C9902A-97FD-9B25-4B85-4D1419D372EE}"/>
              </a:ext>
            </a:extLst>
          </p:cNvPr>
          <p:cNvCxnSpPr>
            <a:cxnSpLocks/>
          </p:cNvCxnSpPr>
          <p:nvPr/>
        </p:nvCxnSpPr>
        <p:spPr>
          <a:xfrm flipV="1">
            <a:off x="6021000" y="3436729"/>
            <a:ext cx="0" cy="94705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85965D-31B1-D262-7FAB-0950646D94C2}"/>
              </a:ext>
            </a:extLst>
          </p:cNvPr>
          <p:cNvCxnSpPr>
            <a:cxnSpLocks/>
          </p:cNvCxnSpPr>
          <p:nvPr/>
        </p:nvCxnSpPr>
        <p:spPr>
          <a:xfrm flipH="1" flipV="1">
            <a:off x="6256319" y="3434715"/>
            <a:ext cx="3168" cy="95097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944FF73-7B2F-F108-9621-FB2B71C72ACD}"/>
              </a:ext>
            </a:extLst>
          </p:cNvPr>
          <p:cNvCxnSpPr>
            <a:cxnSpLocks/>
          </p:cNvCxnSpPr>
          <p:nvPr/>
        </p:nvCxnSpPr>
        <p:spPr>
          <a:xfrm flipH="1" flipV="1">
            <a:off x="4792615" y="1718036"/>
            <a:ext cx="1237910" cy="174059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7C0A328-F51F-87BF-FEBE-02FB716EA0BA}"/>
              </a:ext>
            </a:extLst>
          </p:cNvPr>
          <p:cNvCxnSpPr>
            <a:cxnSpLocks/>
          </p:cNvCxnSpPr>
          <p:nvPr/>
        </p:nvCxnSpPr>
        <p:spPr>
          <a:xfrm flipV="1">
            <a:off x="6246722" y="1699824"/>
            <a:ext cx="1288244" cy="17588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509F599-6172-E27C-F66C-48FFF4ED1FB5}"/>
              </a:ext>
            </a:extLst>
          </p:cNvPr>
          <p:cNvSpPr txBox="1"/>
          <p:nvPr/>
        </p:nvSpPr>
        <p:spPr>
          <a:xfrm>
            <a:off x="4902875" y="3438582"/>
            <a:ext cx="129844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Transition to walk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84D3B-A2B9-DBD0-F629-C82EBE218F82}"/>
              </a:ext>
            </a:extLst>
          </p:cNvPr>
          <p:cNvSpPr txBox="1"/>
          <p:nvPr/>
        </p:nvSpPr>
        <p:spPr>
          <a:xfrm>
            <a:off x="6236518" y="3438582"/>
            <a:ext cx="1298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Overgang</a:t>
            </a:r>
            <a:r>
              <a:rPr lang="en-US" dirty="0"/>
              <a:t> </a:t>
            </a:r>
            <a:r>
              <a:rPr lang="en-US" dirty="0" err="1"/>
              <a:t>stap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23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08893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24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C9902A-97FD-9B25-4B85-4D1419D372EE}"/>
              </a:ext>
            </a:extLst>
          </p:cNvPr>
          <p:cNvCxnSpPr>
            <a:cxnSpLocks/>
          </p:cNvCxnSpPr>
          <p:nvPr/>
        </p:nvCxnSpPr>
        <p:spPr>
          <a:xfrm flipH="1" flipV="1">
            <a:off x="6019691" y="4383786"/>
            <a:ext cx="0" cy="79132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Arc 2">
            <a:extLst>
              <a:ext uri="{FF2B5EF4-FFF2-40B4-BE49-F238E27FC236}">
                <a16:creationId xmlns:a16="http://schemas.microsoft.com/office/drawing/2014/main" id="{3D5A7860-CA10-2E62-1D68-EEBE098B8F3B}"/>
              </a:ext>
            </a:extLst>
          </p:cNvPr>
          <p:cNvSpPr/>
          <p:nvPr/>
        </p:nvSpPr>
        <p:spPr>
          <a:xfrm rot="5400000">
            <a:off x="4723020" y="4546196"/>
            <a:ext cx="1298448" cy="1298448"/>
          </a:xfrm>
          <a:prstGeom prst="arc">
            <a:avLst>
              <a:gd name="adj1" fmla="val 16092437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771ED139-C76B-49FF-AE80-8CC4E65AF18A}"/>
              </a:ext>
            </a:extLst>
          </p:cNvPr>
          <p:cNvSpPr/>
          <p:nvPr/>
        </p:nvSpPr>
        <p:spPr>
          <a:xfrm rot="10800000">
            <a:off x="6254426" y="4535515"/>
            <a:ext cx="1298448" cy="1298448"/>
          </a:xfrm>
          <a:prstGeom prst="arc">
            <a:avLst>
              <a:gd name="adj1" fmla="val 10794830"/>
              <a:gd name="adj2" fmla="val 16224124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c 6">
            <a:extLst>
              <a:ext uri="{FF2B5EF4-FFF2-40B4-BE49-F238E27FC236}">
                <a16:creationId xmlns:a16="http://schemas.microsoft.com/office/drawing/2014/main" id="{C6D70802-F69E-F16F-EAEC-1D23D2738F47}"/>
              </a:ext>
            </a:extLst>
          </p:cNvPr>
          <p:cNvSpPr/>
          <p:nvPr/>
        </p:nvSpPr>
        <p:spPr>
          <a:xfrm rot="16200000">
            <a:off x="4734450" y="4540926"/>
            <a:ext cx="1298448" cy="1298448"/>
          </a:xfrm>
          <a:prstGeom prst="arc">
            <a:avLst>
              <a:gd name="adj1" fmla="val 10746360"/>
              <a:gd name="adj2" fmla="val 1619412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F8974569-1FB0-5745-EE58-F571F4AB5ABF}"/>
              </a:ext>
            </a:extLst>
          </p:cNvPr>
          <p:cNvSpPr/>
          <p:nvPr/>
        </p:nvSpPr>
        <p:spPr>
          <a:xfrm rot="10800000">
            <a:off x="6255932" y="4535516"/>
            <a:ext cx="1298448" cy="1298448"/>
          </a:xfrm>
          <a:prstGeom prst="arc">
            <a:avLst>
              <a:gd name="adj1" fmla="val 1621772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DF9EB4-5564-7B8E-887B-8BF41D15E0F5}"/>
              </a:ext>
            </a:extLst>
          </p:cNvPr>
          <p:cNvCxnSpPr>
            <a:cxnSpLocks/>
            <a:stCxn id="4" idx="0"/>
          </p:cNvCxnSpPr>
          <p:nvPr/>
        </p:nvCxnSpPr>
        <p:spPr>
          <a:xfrm flipH="1" flipV="1">
            <a:off x="6254425" y="3440552"/>
            <a:ext cx="1298448" cy="17432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8EF68AA-0ED0-35EE-D32B-1E1C1C8456EE}"/>
              </a:ext>
            </a:extLst>
          </p:cNvPr>
          <p:cNvCxnSpPr>
            <a:cxnSpLocks/>
            <a:stCxn id="7" idx="2"/>
          </p:cNvCxnSpPr>
          <p:nvPr/>
        </p:nvCxnSpPr>
        <p:spPr>
          <a:xfrm flipV="1">
            <a:off x="4734451" y="3433265"/>
            <a:ext cx="1281430" cy="175799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22DFBFE-8F86-1E6B-5CBA-DE44BF3317B9}"/>
              </a:ext>
            </a:extLst>
          </p:cNvPr>
          <p:cNvSpPr txBox="1"/>
          <p:nvPr/>
        </p:nvSpPr>
        <p:spPr>
          <a:xfrm>
            <a:off x="5099809" y="4675164"/>
            <a:ext cx="882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walk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DA466-7FC6-EDD9-8EE6-36AC3BC90F96}"/>
              </a:ext>
            </a:extLst>
          </p:cNvPr>
          <p:cNvSpPr txBox="1"/>
          <p:nvPr/>
        </p:nvSpPr>
        <p:spPr>
          <a:xfrm>
            <a:off x="6285980" y="4656502"/>
            <a:ext cx="8828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Stap</a:t>
            </a: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B466D3-87FF-AF34-14E4-7CDE6874CE1E}"/>
              </a:ext>
            </a:extLst>
          </p:cNvPr>
          <p:cNvCxnSpPr>
            <a:cxnSpLocks/>
          </p:cNvCxnSpPr>
          <p:nvPr/>
        </p:nvCxnSpPr>
        <p:spPr>
          <a:xfrm flipV="1">
            <a:off x="6021000" y="3436729"/>
            <a:ext cx="0" cy="94705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312FA28-4F9D-C153-93FC-8B89AB53742F}"/>
              </a:ext>
            </a:extLst>
          </p:cNvPr>
          <p:cNvCxnSpPr>
            <a:cxnSpLocks/>
          </p:cNvCxnSpPr>
          <p:nvPr/>
        </p:nvCxnSpPr>
        <p:spPr>
          <a:xfrm flipH="1" flipV="1">
            <a:off x="6246988" y="3434715"/>
            <a:ext cx="0" cy="9490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2BD6DF5-E201-CDA3-D85C-84EAAA4AD16A}"/>
              </a:ext>
            </a:extLst>
          </p:cNvPr>
          <p:cNvCxnSpPr>
            <a:cxnSpLocks/>
            <a:stCxn id="8" idx="2"/>
          </p:cNvCxnSpPr>
          <p:nvPr/>
        </p:nvCxnSpPr>
        <p:spPr>
          <a:xfrm flipH="1" flipV="1">
            <a:off x="6254425" y="4383786"/>
            <a:ext cx="1507" cy="8009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31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36298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8F51CB-D3FB-F249-91E0-5116216F5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25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FC9902A-97FD-9B25-4B85-4D1419D372EE}"/>
              </a:ext>
            </a:extLst>
          </p:cNvPr>
          <p:cNvCxnSpPr>
            <a:cxnSpLocks/>
          </p:cNvCxnSpPr>
          <p:nvPr/>
        </p:nvCxnSpPr>
        <p:spPr>
          <a:xfrm flipV="1">
            <a:off x="6005759" y="2214481"/>
            <a:ext cx="0" cy="123179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85965D-31B1-D262-7FAB-0950646D94C2}"/>
              </a:ext>
            </a:extLst>
          </p:cNvPr>
          <p:cNvCxnSpPr>
            <a:cxnSpLocks/>
          </p:cNvCxnSpPr>
          <p:nvPr/>
        </p:nvCxnSpPr>
        <p:spPr>
          <a:xfrm flipV="1">
            <a:off x="6255904" y="2214481"/>
            <a:ext cx="0" cy="123986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DF9EB4-5564-7B8E-887B-8BF41D15E0F5}"/>
              </a:ext>
            </a:extLst>
          </p:cNvPr>
          <p:cNvCxnSpPr>
            <a:cxnSpLocks/>
          </p:cNvCxnSpPr>
          <p:nvPr/>
        </p:nvCxnSpPr>
        <p:spPr>
          <a:xfrm flipH="1" flipV="1">
            <a:off x="6246659" y="3427845"/>
            <a:ext cx="1298550" cy="175297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8EF68AA-0ED0-35EE-D32B-1E1C1C8456EE}"/>
              </a:ext>
            </a:extLst>
          </p:cNvPr>
          <p:cNvCxnSpPr>
            <a:cxnSpLocks/>
          </p:cNvCxnSpPr>
          <p:nvPr/>
        </p:nvCxnSpPr>
        <p:spPr>
          <a:xfrm flipV="1">
            <a:off x="4837641" y="3423934"/>
            <a:ext cx="1178201" cy="175688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9F5AD9E-EBA8-4354-47F6-42C68FF80FEF}"/>
              </a:ext>
            </a:extLst>
          </p:cNvPr>
          <p:cNvSpPr txBox="1"/>
          <p:nvPr/>
        </p:nvSpPr>
        <p:spPr>
          <a:xfrm>
            <a:off x="5028119" y="2155250"/>
            <a:ext cx="967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Halt and salute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DB0281-3B08-99C0-5147-6E5E3F097CFF}"/>
              </a:ext>
            </a:extLst>
          </p:cNvPr>
          <p:cNvSpPr txBox="1"/>
          <p:nvPr/>
        </p:nvSpPr>
        <p:spPr>
          <a:xfrm>
            <a:off x="6265150" y="2155250"/>
            <a:ext cx="130475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Halthouden</a:t>
            </a:r>
            <a:r>
              <a:rPr lang="en-US" dirty="0"/>
              <a:t> en </a:t>
            </a:r>
            <a:r>
              <a:rPr lang="en-US" dirty="0" err="1"/>
              <a:t>groeten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48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9E49D36-0E84-E9A8-B460-C5570903C639}"/>
              </a:ext>
            </a:extLst>
          </p:cNvPr>
          <p:cNvCxnSpPr>
            <a:cxnSpLocks/>
          </p:cNvCxnSpPr>
          <p:nvPr/>
        </p:nvCxnSpPr>
        <p:spPr>
          <a:xfrm flipV="1">
            <a:off x="6096000" y="1031054"/>
            <a:ext cx="0" cy="248633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518D748-6F34-098B-9F69-923869B9BE5D}"/>
              </a:ext>
            </a:extLst>
          </p:cNvPr>
          <p:cNvCxnSpPr>
            <a:cxnSpLocks/>
          </p:cNvCxnSpPr>
          <p:nvPr/>
        </p:nvCxnSpPr>
        <p:spPr>
          <a:xfrm flipV="1">
            <a:off x="6163291" y="1031054"/>
            <a:ext cx="0" cy="2486338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C1DB5C4-4B89-D65D-0146-DDA3455118F7}"/>
              </a:ext>
            </a:extLst>
          </p:cNvPr>
          <p:cNvCxnSpPr>
            <a:cxnSpLocks/>
          </p:cNvCxnSpPr>
          <p:nvPr/>
        </p:nvCxnSpPr>
        <p:spPr>
          <a:xfrm flipV="1">
            <a:off x="6096000" y="3515713"/>
            <a:ext cx="0" cy="222760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E1A9026-D5D9-DE8A-A52C-25E501AB7D78}"/>
              </a:ext>
            </a:extLst>
          </p:cNvPr>
          <p:cNvCxnSpPr>
            <a:cxnSpLocks/>
          </p:cNvCxnSpPr>
          <p:nvPr/>
        </p:nvCxnSpPr>
        <p:spPr>
          <a:xfrm flipH="1" flipV="1">
            <a:off x="6168255" y="3515868"/>
            <a:ext cx="0" cy="2227454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089EA-2999-6B22-0C1B-4A287D6E8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3</a:t>
            </a:fld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7617F491-9D7A-30DC-8FAF-BF836E78C361}"/>
              </a:ext>
            </a:extLst>
          </p:cNvPr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name="adj1" fmla="val 10770886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8AA7F782-1DB7-4D55-B5E1-7288B5B88FF0}"/>
              </a:ext>
            </a:extLst>
          </p:cNvPr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name="adj1" fmla="val 10770625"/>
              <a:gd name="adj2" fmla="val 19190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669FF2-3B59-2306-7422-FFFE5C6CC014}"/>
              </a:ext>
            </a:extLst>
          </p:cNvPr>
          <p:cNvSpPr txBox="1"/>
          <p:nvPr/>
        </p:nvSpPr>
        <p:spPr>
          <a:xfrm>
            <a:off x="6168255" y="2682234"/>
            <a:ext cx="137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Arbeid </a:t>
            </a:r>
            <a:r>
              <a:rPr lang="en-US" b="1" u="sng" dirty="0" err="1"/>
              <a:t>stap</a:t>
            </a:r>
            <a:endParaRPr lang="en-US" b="1" u="sng" dirty="0"/>
          </a:p>
          <a:p>
            <a:r>
              <a:rPr lang="en-US" dirty="0"/>
              <a:t>(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draf</a:t>
            </a:r>
            <a:r>
              <a:rPr lang="en-US" dirty="0"/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D979DB-3A8A-AC38-2C7F-C7658DFEFEDB}"/>
              </a:ext>
            </a:extLst>
          </p:cNvPr>
          <p:cNvSpPr txBox="1"/>
          <p:nvPr/>
        </p:nvSpPr>
        <p:spPr>
          <a:xfrm>
            <a:off x="6151633" y="1545247"/>
            <a:ext cx="137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Nu </a:t>
            </a:r>
            <a:r>
              <a:rPr lang="en-US" dirty="0" err="1"/>
              <a:t>draf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46F4386-2C7A-86D2-987D-80A98532D911}"/>
              </a:ext>
            </a:extLst>
          </p:cNvPr>
          <p:cNvSpPr txBox="1"/>
          <p:nvPr/>
        </p:nvSpPr>
        <p:spPr>
          <a:xfrm>
            <a:off x="4771058" y="1545247"/>
            <a:ext cx="137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Now trot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F3A303-D781-3D63-6992-D5FF975999B0}"/>
              </a:ext>
            </a:extLst>
          </p:cNvPr>
          <p:cNvSpPr txBox="1"/>
          <p:nvPr/>
        </p:nvSpPr>
        <p:spPr>
          <a:xfrm>
            <a:off x="4758049" y="2682233"/>
            <a:ext cx="1371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Walk</a:t>
            </a:r>
            <a:endParaRPr lang="en-US" b="1" u="sng" dirty="0"/>
          </a:p>
          <a:p>
            <a:pPr algn="ctr"/>
            <a:r>
              <a:rPr lang="en-US" dirty="0"/>
              <a:t>(not in trot)</a:t>
            </a:r>
          </a:p>
        </p:txBody>
      </p:sp>
    </p:spTree>
    <p:extLst>
      <p:ext uri="{BB962C8B-B14F-4D97-AF65-F5344CB8AC3E}">
        <p14:creationId xmlns:p14="http://schemas.microsoft.com/office/powerpoint/2010/main" val="2822735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7" name="Arc 6">
            <a:extLst>
              <a:ext uri="{FF2B5EF4-FFF2-40B4-BE49-F238E27FC236}">
                <a16:creationId xmlns:a16="http://schemas.microsoft.com/office/drawing/2014/main" id="{FD159FF0-BA41-23E2-FE91-A20F8CEDB774}"/>
              </a:ext>
            </a:extLst>
          </p:cNvPr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name="adj1" fmla="val 10770886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4833D6F9-2716-2016-FDAA-CF177FA52A7F}"/>
              </a:ext>
            </a:extLst>
          </p:cNvPr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name="adj1" fmla="val 10770625"/>
              <a:gd name="adj2" fmla="val 19190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C1DB5C4-4B89-D65D-0146-DDA3455118F7}"/>
              </a:ext>
            </a:extLst>
          </p:cNvPr>
          <p:cNvCxnSpPr>
            <a:cxnSpLocks/>
            <a:stCxn id="14" idx="2"/>
            <a:endCxn id="7" idx="0"/>
          </p:cNvCxnSpPr>
          <p:nvPr/>
        </p:nvCxnSpPr>
        <p:spPr>
          <a:xfrm flipV="1">
            <a:off x="4728911" y="1049355"/>
            <a:ext cx="24" cy="42966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E1A9026-D5D9-DE8A-A52C-25E501AB7D78}"/>
              </a:ext>
            </a:extLst>
          </p:cNvPr>
          <p:cNvCxnSpPr>
            <a:cxnSpLocks/>
          </p:cNvCxnSpPr>
          <p:nvPr/>
        </p:nvCxnSpPr>
        <p:spPr>
          <a:xfrm flipV="1">
            <a:off x="7534891" y="1050878"/>
            <a:ext cx="0" cy="429508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A171B8-7B38-FFB6-CB4E-501F84A48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4</a:t>
            </a:fld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4C50D8E4-2739-863D-E5E2-7463234B210D}"/>
              </a:ext>
            </a:extLst>
          </p:cNvPr>
          <p:cNvSpPr>
            <a:spLocks noChangeAspect="1"/>
          </p:cNvSpPr>
          <p:nvPr/>
        </p:nvSpPr>
        <p:spPr>
          <a:xfrm rot="10800000">
            <a:off x="4728911" y="4660159"/>
            <a:ext cx="1371600" cy="1371600"/>
          </a:xfrm>
          <a:prstGeom prst="arc">
            <a:avLst>
              <a:gd name="adj1" fmla="val 10819688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3991BB08-9244-3624-3C7A-89CE1F86D504}"/>
              </a:ext>
            </a:extLst>
          </p:cNvPr>
          <p:cNvSpPr>
            <a:spLocks noChangeAspect="1"/>
          </p:cNvSpPr>
          <p:nvPr/>
        </p:nvSpPr>
        <p:spPr>
          <a:xfrm rot="10800000">
            <a:off x="6154363" y="4661990"/>
            <a:ext cx="1371600" cy="1371600"/>
          </a:xfrm>
          <a:prstGeom prst="arc">
            <a:avLst>
              <a:gd name="adj1" fmla="val 10819688"/>
              <a:gd name="adj2" fmla="val 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8C337E0-3313-8BEE-075B-C67379BAD04A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4745848" y="3429000"/>
            <a:ext cx="1354652" cy="19208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F75C7D2-1471-5021-FECB-BE9DA06C6449}"/>
              </a:ext>
            </a:extLst>
          </p:cNvPr>
          <p:cNvCxnSpPr>
            <a:cxnSpLocks/>
            <a:stCxn id="16" idx="2"/>
          </p:cNvCxnSpPr>
          <p:nvPr/>
        </p:nvCxnSpPr>
        <p:spPr>
          <a:xfrm flipV="1">
            <a:off x="6154363" y="3429000"/>
            <a:ext cx="1397441" cy="191879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Box 2048">
            <a:extLst>
              <a:ext uri="{FF2B5EF4-FFF2-40B4-BE49-F238E27FC236}">
                <a16:creationId xmlns:a16="http://schemas.microsoft.com/office/drawing/2014/main" id="{4C93DBD6-D6F8-7EA9-E02D-8F932AB13D6E}"/>
              </a:ext>
            </a:extLst>
          </p:cNvPr>
          <p:cNvSpPr txBox="1"/>
          <p:nvPr/>
        </p:nvSpPr>
        <p:spPr>
          <a:xfrm>
            <a:off x="6163290" y="569659"/>
            <a:ext cx="137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</a:t>
            </a:r>
            <a:r>
              <a:rPr lang="en-US" dirty="0" err="1"/>
              <a:t>draf</a:t>
            </a:r>
            <a:endParaRPr lang="en-US" dirty="0"/>
          </a:p>
        </p:txBody>
      </p:sp>
      <p:sp>
        <p:nvSpPr>
          <p:cNvPr id="2051" name="TextBox 2050">
            <a:extLst>
              <a:ext uri="{FF2B5EF4-FFF2-40B4-BE49-F238E27FC236}">
                <a16:creationId xmlns:a16="http://schemas.microsoft.com/office/drawing/2014/main" id="{C98788B3-E222-8F13-A674-1F91566FC55E}"/>
              </a:ext>
            </a:extLst>
          </p:cNvPr>
          <p:cNvSpPr txBox="1"/>
          <p:nvPr/>
        </p:nvSpPr>
        <p:spPr>
          <a:xfrm>
            <a:off x="4728911" y="590692"/>
            <a:ext cx="137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 trot</a:t>
            </a:r>
          </a:p>
        </p:txBody>
      </p:sp>
    </p:spTree>
    <p:extLst>
      <p:ext uri="{BB962C8B-B14F-4D97-AF65-F5344CB8AC3E}">
        <p14:creationId xmlns:p14="http://schemas.microsoft.com/office/powerpoint/2010/main" val="335522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C1DB5C4-4B89-D65D-0146-DDA3455118F7}"/>
              </a:ext>
            </a:extLst>
          </p:cNvPr>
          <p:cNvCxnSpPr>
            <a:cxnSpLocks/>
          </p:cNvCxnSpPr>
          <p:nvPr/>
        </p:nvCxnSpPr>
        <p:spPr>
          <a:xfrm flipV="1">
            <a:off x="4723420" y="1043623"/>
            <a:ext cx="0" cy="24056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E1A9026-D5D9-DE8A-A52C-25E501AB7D78}"/>
              </a:ext>
            </a:extLst>
          </p:cNvPr>
          <p:cNvCxnSpPr>
            <a:cxnSpLocks/>
          </p:cNvCxnSpPr>
          <p:nvPr/>
        </p:nvCxnSpPr>
        <p:spPr>
          <a:xfrm flipH="1" flipV="1">
            <a:off x="7534777" y="1061403"/>
            <a:ext cx="17027" cy="2367597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C2E48C-B304-9B7D-0876-81D232E14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5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40EC388-CAEF-408E-0CCA-08792E208A88}"/>
              </a:ext>
            </a:extLst>
          </p:cNvPr>
          <p:cNvCxnSpPr>
            <a:cxnSpLocks/>
          </p:cNvCxnSpPr>
          <p:nvPr/>
        </p:nvCxnSpPr>
        <p:spPr>
          <a:xfrm flipH="1" flipV="1">
            <a:off x="4745848" y="3429000"/>
            <a:ext cx="1354652" cy="19208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2029B3F-38C9-281E-EF61-079F4B258DF6}"/>
              </a:ext>
            </a:extLst>
          </p:cNvPr>
          <p:cNvCxnSpPr>
            <a:cxnSpLocks/>
          </p:cNvCxnSpPr>
          <p:nvPr/>
        </p:nvCxnSpPr>
        <p:spPr>
          <a:xfrm flipV="1">
            <a:off x="6154363" y="3429000"/>
            <a:ext cx="1397441" cy="191879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43ACE8BF-0DFB-5E56-E6A9-2525480EEF83}"/>
              </a:ext>
            </a:extLst>
          </p:cNvPr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name="adj1" fmla="val 10770886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66F1A192-BC40-7E5C-0A94-5DF0C20161A5}"/>
              </a:ext>
            </a:extLst>
          </p:cNvPr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name="adj1" fmla="val 10770625"/>
              <a:gd name="adj2" fmla="val 19190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190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C1DB5C4-4B89-D65D-0146-DDA3455118F7}"/>
              </a:ext>
            </a:extLst>
          </p:cNvPr>
          <p:cNvCxnSpPr>
            <a:cxnSpLocks/>
            <a:stCxn id="6" idx="2"/>
          </p:cNvCxnSpPr>
          <p:nvPr/>
        </p:nvCxnSpPr>
        <p:spPr>
          <a:xfrm flipH="1" flipV="1">
            <a:off x="6096000" y="1061403"/>
            <a:ext cx="15239" cy="242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E1A9026-D5D9-DE8A-A52C-25E501AB7D78}"/>
              </a:ext>
            </a:extLst>
          </p:cNvPr>
          <p:cNvCxnSpPr>
            <a:cxnSpLocks/>
          </p:cNvCxnSpPr>
          <p:nvPr/>
        </p:nvCxnSpPr>
        <p:spPr>
          <a:xfrm flipV="1">
            <a:off x="6163291" y="1061403"/>
            <a:ext cx="2317" cy="242644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 3">
            <a:extLst>
              <a:ext uri="{FF2B5EF4-FFF2-40B4-BE49-F238E27FC236}">
                <a16:creationId xmlns:a16="http://schemas.microsoft.com/office/drawing/2014/main" id="{8DCCD2E5-93FA-DB4A-A65B-B47016918B9C}"/>
              </a:ext>
            </a:extLst>
          </p:cNvPr>
          <p:cNvSpPr>
            <a:spLocks noChangeAspect="1"/>
          </p:cNvSpPr>
          <p:nvPr/>
        </p:nvSpPr>
        <p:spPr>
          <a:xfrm rot="10800000">
            <a:off x="4734211" y="2811779"/>
            <a:ext cx="1377029" cy="1371600"/>
          </a:xfrm>
          <a:prstGeom prst="arc">
            <a:avLst>
              <a:gd name="adj1" fmla="val 10873940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27A9BFBA-AB57-B84F-A136-9ADD1E3C0FB1}"/>
              </a:ext>
            </a:extLst>
          </p:cNvPr>
          <p:cNvSpPr>
            <a:spLocks noChangeAspect="1"/>
          </p:cNvSpPr>
          <p:nvPr/>
        </p:nvSpPr>
        <p:spPr>
          <a:xfrm rot="10800000">
            <a:off x="6185517" y="2788920"/>
            <a:ext cx="1377029" cy="1371600"/>
          </a:xfrm>
          <a:prstGeom prst="arc">
            <a:avLst>
              <a:gd name="adj1" fmla="val 10818560"/>
              <a:gd name="adj2" fmla="val 21540077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B9FD716C-8D86-672C-BD27-B20790539479}"/>
              </a:ext>
            </a:extLst>
          </p:cNvPr>
          <p:cNvSpPr>
            <a:spLocks noChangeAspect="1"/>
          </p:cNvSpPr>
          <p:nvPr/>
        </p:nvSpPr>
        <p:spPr>
          <a:xfrm>
            <a:off x="4734210" y="2802043"/>
            <a:ext cx="1377029" cy="1371600"/>
          </a:xfrm>
          <a:prstGeom prst="arc">
            <a:avLst>
              <a:gd name="adj1" fmla="val 10783498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9075A85E-BE6C-D262-6445-1B259CF824BD}"/>
              </a:ext>
            </a:extLst>
          </p:cNvPr>
          <p:cNvSpPr>
            <a:spLocks noChangeAspect="1"/>
          </p:cNvSpPr>
          <p:nvPr/>
        </p:nvSpPr>
        <p:spPr>
          <a:xfrm>
            <a:off x="6185517" y="2792628"/>
            <a:ext cx="1377029" cy="1371600"/>
          </a:xfrm>
          <a:prstGeom prst="arc">
            <a:avLst>
              <a:gd name="adj1" fmla="val 10818264"/>
              <a:gd name="adj2" fmla="val 11654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26856D-99D3-7462-901E-E6DB93CCC606}"/>
              </a:ext>
            </a:extLst>
          </p:cNvPr>
          <p:cNvCxnSpPr>
            <a:cxnSpLocks/>
          </p:cNvCxnSpPr>
          <p:nvPr/>
        </p:nvCxnSpPr>
        <p:spPr>
          <a:xfrm flipV="1">
            <a:off x="6111239" y="3463290"/>
            <a:ext cx="0" cy="2377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CA40CFA-3094-DAA6-E1B3-123F2F1FE183}"/>
              </a:ext>
            </a:extLst>
          </p:cNvPr>
          <p:cNvCxnSpPr>
            <a:cxnSpLocks/>
          </p:cNvCxnSpPr>
          <p:nvPr/>
        </p:nvCxnSpPr>
        <p:spPr>
          <a:xfrm flipH="1" flipV="1">
            <a:off x="6163291" y="3463290"/>
            <a:ext cx="0" cy="237744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rc 13">
            <a:extLst>
              <a:ext uri="{FF2B5EF4-FFF2-40B4-BE49-F238E27FC236}">
                <a16:creationId xmlns:a16="http://schemas.microsoft.com/office/drawing/2014/main" id="{C8A03205-FBD8-327D-EEB8-6836DF8E1F51}"/>
              </a:ext>
            </a:extLst>
          </p:cNvPr>
          <p:cNvSpPr/>
          <p:nvPr/>
        </p:nvSpPr>
        <p:spPr>
          <a:xfrm rot="10800000">
            <a:off x="4987009" y="5277656"/>
            <a:ext cx="1124230" cy="1126148"/>
          </a:xfrm>
          <a:prstGeom prst="arc">
            <a:avLst>
              <a:gd name="adj1" fmla="val 10828208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CC1CCC6-1E47-23CD-96A6-F3AB4DFAD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6</a:t>
            </a:fld>
            <a:endParaRPr lang="en-US"/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7630190F-18EC-1E1C-4916-EBE799901384}"/>
              </a:ext>
            </a:extLst>
          </p:cNvPr>
          <p:cNvSpPr/>
          <p:nvPr/>
        </p:nvSpPr>
        <p:spPr>
          <a:xfrm>
            <a:off x="4728910" y="357747"/>
            <a:ext cx="1371600" cy="1371600"/>
          </a:xfrm>
          <a:prstGeom prst="arc">
            <a:avLst>
              <a:gd name="adj1" fmla="val 10770886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4A47021A-647C-3F0A-E031-C61566D39291}"/>
              </a:ext>
            </a:extLst>
          </p:cNvPr>
          <p:cNvSpPr/>
          <p:nvPr/>
        </p:nvSpPr>
        <p:spPr>
          <a:xfrm>
            <a:off x="6163291" y="357747"/>
            <a:ext cx="1371600" cy="1371600"/>
          </a:xfrm>
          <a:prstGeom prst="arc">
            <a:avLst>
              <a:gd name="adj1" fmla="val 10770625"/>
              <a:gd name="adj2" fmla="val 19190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F71E6E62-25C5-6315-1C5F-8C490115A980}"/>
              </a:ext>
            </a:extLst>
          </p:cNvPr>
          <p:cNvSpPr/>
          <p:nvPr/>
        </p:nvSpPr>
        <p:spPr>
          <a:xfrm rot="10800000">
            <a:off x="4745971" y="5125677"/>
            <a:ext cx="1417320" cy="1417320"/>
          </a:xfrm>
          <a:prstGeom prst="arc">
            <a:avLst>
              <a:gd name="adj1" fmla="val 10770625"/>
              <a:gd name="adj2" fmla="val 2158221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13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4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6BB26ED4-155F-4D68-BDDB-7E26EA3FE984}"/>
              </a:ext>
            </a:extLst>
          </p:cNvPr>
          <p:cNvGrpSpPr/>
          <p:nvPr/>
        </p:nvGrpSpPr>
        <p:grpSpPr>
          <a:xfrm>
            <a:off x="4502552" y="168592"/>
            <a:ext cx="3275635" cy="6551271"/>
            <a:chOff x="4502552" y="173620"/>
            <a:chExt cx="3275635" cy="6551271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06F0CF24-1C43-EB76-0625-7260EE45C2D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0ED634A-6A47-66F8-1797-97F9FC97E01D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C2C223-017A-8973-D673-72FD496D3E70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47050C8-034D-8D8C-C128-154742A1C1F8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53183FC-68F7-5389-9BA5-50688EB4256D}"/>
              </a:ext>
            </a:extLst>
          </p:cNvPr>
          <p:cNvSpPr/>
          <p:nvPr/>
        </p:nvSpPr>
        <p:spPr>
          <a:xfrm>
            <a:off x="5003790" y="1621185"/>
            <a:ext cx="2584706" cy="4228758"/>
          </a:xfrm>
          <a:custGeom>
            <a:avLst/>
            <a:gdLst>
              <a:gd name="connsiteX0" fmla="*/ 16161 w 2180863"/>
              <a:gd name="connsiteY0" fmla="*/ 4021494 h 4021494"/>
              <a:gd name="connsiteX1" fmla="*/ 16161 w 2180863"/>
              <a:gd name="connsiteY1" fmla="*/ 3442996 h 4021494"/>
              <a:gd name="connsiteX2" fmla="*/ 184112 w 2180863"/>
              <a:gd name="connsiteY2" fmla="*/ 3097764 h 4021494"/>
              <a:gd name="connsiteX3" fmla="*/ 911900 w 2180863"/>
              <a:gd name="connsiteY3" fmla="*/ 1856792 h 4021494"/>
              <a:gd name="connsiteX4" fmla="*/ 2180863 w 2180863"/>
              <a:gd name="connsiteY4" fmla="*/ 0 h 4021494"/>
              <a:gd name="connsiteX0" fmla="*/ 18324 w 2183026"/>
              <a:gd name="connsiteY0" fmla="*/ 4021494 h 4021494"/>
              <a:gd name="connsiteX1" fmla="*/ 18324 w 2183026"/>
              <a:gd name="connsiteY1" fmla="*/ 3442996 h 4021494"/>
              <a:gd name="connsiteX2" fmla="*/ 216755 w 2183026"/>
              <a:gd name="connsiteY2" fmla="*/ 3097764 h 4021494"/>
              <a:gd name="connsiteX3" fmla="*/ 914063 w 2183026"/>
              <a:gd name="connsiteY3" fmla="*/ 1856792 h 4021494"/>
              <a:gd name="connsiteX4" fmla="*/ 2183026 w 2183026"/>
              <a:gd name="connsiteY4" fmla="*/ 0 h 4021494"/>
              <a:gd name="connsiteX0" fmla="*/ 17023 w 2181725"/>
              <a:gd name="connsiteY0" fmla="*/ 4021494 h 4021494"/>
              <a:gd name="connsiteX1" fmla="*/ 17023 w 2181725"/>
              <a:gd name="connsiteY1" fmla="*/ 3442996 h 4021494"/>
              <a:gd name="connsiteX2" fmla="*/ 197166 w 2181725"/>
              <a:gd name="connsiteY2" fmla="*/ 3079476 h 4021494"/>
              <a:gd name="connsiteX3" fmla="*/ 912762 w 2181725"/>
              <a:gd name="connsiteY3" fmla="*/ 1856792 h 4021494"/>
              <a:gd name="connsiteX4" fmla="*/ 2181725 w 2181725"/>
              <a:gd name="connsiteY4" fmla="*/ 0 h 4021494"/>
              <a:gd name="connsiteX0" fmla="*/ 3334 w 2168036"/>
              <a:gd name="connsiteY0" fmla="*/ 4021494 h 4021494"/>
              <a:gd name="connsiteX1" fmla="*/ 52102 w 2168036"/>
              <a:gd name="connsiteY1" fmla="*/ 3442996 h 4021494"/>
              <a:gd name="connsiteX2" fmla="*/ 183477 w 2168036"/>
              <a:gd name="connsiteY2" fmla="*/ 3079476 h 4021494"/>
              <a:gd name="connsiteX3" fmla="*/ 899073 w 2168036"/>
              <a:gd name="connsiteY3" fmla="*/ 1856792 h 4021494"/>
              <a:gd name="connsiteX4" fmla="*/ 2168036 w 2168036"/>
              <a:gd name="connsiteY4" fmla="*/ 0 h 4021494"/>
              <a:gd name="connsiteX0" fmla="*/ 11572 w 2176274"/>
              <a:gd name="connsiteY0" fmla="*/ 4021494 h 4021494"/>
              <a:gd name="connsiteX1" fmla="*/ 60340 w 2176274"/>
              <a:gd name="connsiteY1" fmla="*/ 3442996 h 4021494"/>
              <a:gd name="connsiteX2" fmla="*/ 484323 w 2176274"/>
              <a:gd name="connsiteY2" fmla="*/ 2664948 h 4021494"/>
              <a:gd name="connsiteX3" fmla="*/ 907311 w 2176274"/>
              <a:gd name="connsiteY3" fmla="*/ 1856792 h 4021494"/>
              <a:gd name="connsiteX4" fmla="*/ 2176274 w 2176274"/>
              <a:gd name="connsiteY4" fmla="*/ 0 h 4021494"/>
              <a:gd name="connsiteX0" fmla="*/ 11572 w 2176274"/>
              <a:gd name="connsiteY0" fmla="*/ 4021494 h 4021494"/>
              <a:gd name="connsiteX1" fmla="*/ 60340 w 2176274"/>
              <a:gd name="connsiteY1" fmla="*/ 3442996 h 4021494"/>
              <a:gd name="connsiteX2" fmla="*/ 484323 w 2176274"/>
              <a:gd name="connsiteY2" fmla="*/ 2664948 h 4021494"/>
              <a:gd name="connsiteX3" fmla="*/ 1114575 w 2176274"/>
              <a:gd name="connsiteY3" fmla="*/ 1673912 h 4021494"/>
              <a:gd name="connsiteX4" fmla="*/ 2176274 w 2176274"/>
              <a:gd name="connsiteY4" fmla="*/ 0 h 4021494"/>
              <a:gd name="connsiteX0" fmla="*/ 11572 w 2596898"/>
              <a:gd name="connsiteY0" fmla="*/ 4204374 h 4204374"/>
              <a:gd name="connsiteX1" fmla="*/ 60340 w 2596898"/>
              <a:gd name="connsiteY1" fmla="*/ 3625876 h 4204374"/>
              <a:gd name="connsiteX2" fmla="*/ 484323 w 2596898"/>
              <a:gd name="connsiteY2" fmla="*/ 2847828 h 4204374"/>
              <a:gd name="connsiteX3" fmla="*/ 1114575 w 2596898"/>
              <a:gd name="connsiteY3" fmla="*/ 1856792 h 4204374"/>
              <a:gd name="connsiteX4" fmla="*/ 2596898 w 2596898"/>
              <a:gd name="connsiteY4" fmla="*/ 0 h 4204374"/>
              <a:gd name="connsiteX0" fmla="*/ 11572 w 2584706"/>
              <a:gd name="connsiteY0" fmla="*/ 4228758 h 4228758"/>
              <a:gd name="connsiteX1" fmla="*/ 60340 w 2584706"/>
              <a:gd name="connsiteY1" fmla="*/ 3650260 h 4228758"/>
              <a:gd name="connsiteX2" fmla="*/ 484323 w 2584706"/>
              <a:gd name="connsiteY2" fmla="*/ 2872212 h 4228758"/>
              <a:gd name="connsiteX3" fmla="*/ 1114575 w 2584706"/>
              <a:gd name="connsiteY3" fmla="*/ 1881176 h 4228758"/>
              <a:gd name="connsiteX4" fmla="*/ 2584706 w 2584706"/>
              <a:gd name="connsiteY4" fmla="*/ 0 h 4228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4706" h="4228758">
                <a:moveTo>
                  <a:pt x="11572" y="4228758"/>
                </a:moveTo>
                <a:cubicBezTo>
                  <a:pt x="-2424" y="4016486"/>
                  <a:pt x="-18452" y="3876351"/>
                  <a:pt x="60340" y="3650260"/>
                </a:cubicBezTo>
                <a:cubicBezTo>
                  <a:pt x="139132" y="3424169"/>
                  <a:pt x="308617" y="3167059"/>
                  <a:pt x="484323" y="2872212"/>
                </a:cubicBezTo>
                <a:cubicBezTo>
                  <a:pt x="660029" y="2577365"/>
                  <a:pt x="781783" y="2397470"/>
                  <a:pt x="1114575" y="1881176"/>
                </a:cubicBezTo>
                <a:cubicBezTo>
                  <a:pt x="1447367" y="1364882"/>
                  <a:pt x="2116620" y="670249"/>
                  <a:pt x="2584706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49D1F20-07D6-F860-05C3-F11EA3785489}"/>
              </a:ext>
            </a:extLst>
          </p:cNvPr>
          <p:cNvSpPr/>
          <p:nvPr/>
        </p:nvSpPr>
        <p:spPr>
          <a:xfrm>
            <a:off x="4733034" y="1640633"/>
            <a:ext cx="1060094" cy="4198568"/>
          </a:xfrm>
          <a:custGeom>
            <a:avLst/>
            <a:gdLst>
              <a:gd name="connsiteX0" fmla="*/ 27992 w 989469"/>
              <a:gd name="connsiteY0" fmla="*/ 4086808 h 4086808"/>
              <a:gd name="connsiteX1" fmla="*/ 27992 w 989469"/>
              <a:gd name="connsiteY1" fmla="*/ 3461657 h 4086808"/>
              <a:gd name="connsiteX2" fmla="*/ 167951 w 989469"/>
              <a:gd name="connsiteY2" fmla="*/ 3069771 h 4086808"/>
              <a:gd name="connsiteX3" fmla="*/ 634481 w 989469"/>
              <a:gd name="connsiteY3" fmla="*/ 2276669 h 4086808"/>
              <a:gd name="connsiteX4" fmla="*/ 979714 w 989469"/>
              <a:gd name="connsiteY4" fmla="*/ 1763485 h 4086808"/>
              <a:gd name="connsiteX5" fmla="*/ 849085 w 989469"/>
              <a:gd name="connsiteY5" fmla="*/ 1362269 h 4086808"/>
              <a:gd name="connsiteX6" fmla="*/ 382555 w 989469"/>
              <a:gd name="connsiteY6" fmla="*/ 578498 h 4086808"/>
              <a:gd name="connsiteX7" fmla="*/ 0 w 989469"/>
              <a:gd name="connsiteY7" fmla="*/ 0 h 4086808"/>
              <a:gd name="connsiteX0" fmla="*/ 27992 w 989469"/>
              <a:gd name="connsiteY0" fmla="*/ 4086808 h 4086808"/>
              <a:gd name="connsiteX1" fmla="*/ 33072 w 989469"/>
              <a:gd name="connsiteY1" fmla="*/ 3456577 h 4086808"/>
              <a:gd name="connsiteX2" fmla="*/ 167951 w 989469"/>
              <a:gd name="connsiteY2" fmla="*/ 3069771 h 4086808"/>
              <a:gd name="connsiteX3" fmla="*/ 634481 w 989469"/>
              <a:gd name="connsiteY3" fmla="*/ 2276669 h 4086808"/>
              <a:gd name="connsiteX4" fmla="*/ 979714 w 989469"/>
              <a:gd name="connsiteY4" fmla="*/ 1763485 h 4086808"/>
              <a:gd name="connsiteX5" fmla="*/ 849085 w 989469"/>
              <a:gd name="connsiteY5" fmla="*/ 1362269 h 4086808"/>
              <a:gd name="connsiteX6" fmla="*/ 382555 w 989469"/>
              <a:gd name="connsiteY6" fmla="*/ 578498 h 4086808"/>
              <a:gd name="connsiteX7" fmla="*/ 0 w 989469"/>
              <a:gd name="connsiteY7" fmla="*/ 0 h 4086808"/>
              <a:gd name="connsiteX0" fmla="*/ 27992 w 989469"/>
              <a:gd name="connsiteY0" fmla="*/ 4086808 h 4086808"/>
              <a:gd name="connsiteX1" fmla="*/ 33072 w 989469"/>
              <a:gd name="connsiteY1" fmla="*/ 3456577 h 4086808"/>
              <a:gd name="connsiteX2" fmla="*/ 233991 w 989469"/>
              <a:gd name="connsiteY2" fmla="*/ 3049451 h 4086808"/>
              <a:gd name="connsiteX3" fmla="*/ 634481 w 989469"/>
              <a:gd name="connsiteY3" fmla="*/ 2276669 h 4086808"/>
              <a:gd name="connsiteX4" fmla="*/ 979714 w 989469"/>
              <a:gd name="connsiteY4" fmla="*/ 1763485 h 4086808"/>
              <a:gd name="connsiteX5" fmla="*/ 849085 w 989469"/>
              <a:gd name="connsiteY5" fmla="*/ 1362269 h 4086808"/>
              <a:gd name="connsiteX6" fmla="*/ 382555 w 989469"/>
              <a:gd name="connsiteY6" fmla="*/ 578498 h 4086808"/>
              <a:gd name="connsiteX7" fmla="*/ 0 w 989469"/>
              <a:gd name="connsiteY7" fmla="*/ 0 h 4086808"/>
              <a:gd name="connsiteX0" fmla="*/ 27992 w 986136"/>
              <a:gd name="connsiteY0" fmla="*/ 4086808 h 4086808"/>
              <a:gd name="connsiteX1" fmla="*/ 33072 w 986136"/>
              <a:gd name="connsiteY1" fmla="*/ 3456577 h 4086808"/>
              <a:gd name="connsiteX2" fmla="*/ 233991 w 986136"/>
              <a:gd name="connsiteY2" fmla="*/ 3049451 h 4086808"/>
              <a:gd name="connsiteX3" fmla="*/ 690361 w 986136"/>
              <a:gd name="connsiteY3" fmla="*/ 2296989 h 4086808"/>
              <a:gd name="connsiteX4" fmla="*/ 979714 w 986136"/>
              <a:gd name="connsiteY4" fmla="*/ 1763485 h 4086808"/>
              <a:gd name="connsiteX5" fmla="*/ 849085 w 986136"/>
              <a:gd name="connsiteY5" fmla="*/ 1362269 h 4086808"/>
              <a:gd name="connsiteX6" fmla="*/ 382555 w 986136"/>
              <a:gd name="connsiteY6" fmla="*/ 578498 h 4086808"/>
              <a:gd name="connsiteX7" fmla="*/ 0 w 986136"/>
              <a:gd name="connsiteY7" fmla="*/ 0 h 4086808"/>
              <a:gd name="connsiteX0" fmla="*/ 27992 w 1034814"/>
              <a:gd name="connsiteY0" fmla="*/ 4086808 h 4086808"/>
              <a:gd name="connsiteX1" fmla="*/ 33072 w 1034814"/>
              <a:gd name="connsiteY1" fmla="*/ 3456577 h 4086808"/>
              <a:gd name="connsiteX2" fmla="*/ 233991 w 1034814"/>
              <a:gd name="connsiteY2" fmla="*/ 3049451 h 4086808"/>
              <a:gd name="connsiteX3" fmla="*/ 690361 w 1034814"/>
              <a:gd name="connsiteY3" fmla="*/ 2296989 h 4086808"/>
              <a:gd name="connsiteX4" fmla="*/ 1030514 w 1034814"/>
              <a:gd name="connsiteY4" fmla="*/ 1753325 h 4086808"/>
              <a:gd name="connsiteX5" fmla="*/ 849085 w 1034814"/>
              <a:gd name="connsiteY5" fmla="*/ 1362269 h 4086808"/>
              <a:gd name="connsiteX6" fmla="*/ 382555 w 1034814"/>
              <a:gd name="connsiteY6" fmla="*/ 578498 h 4086808"/>
              <a:gd name="connsiteX7" fmla="*/ 0 w 1034814"/>
              <a:gd name="connsiteY7" fmla="*/ 0 h 4086808"/>
              <a:gd name="connsiteX0" fmla="*/ 27992 w 1039755"/>
              <a:gd name="connsiteY0" fmla="*/ 4086808 h 4086808"/>
              <a:gd name="connsiteX1" fmla="*/ 33072 w 1039755"/>
              <a:gd name="connsiteY1" fmla="*/ 3456577 h 4086808"/>
              <a:gd name="connsiteX2" fmla="*/ 233991 w 1039755"/>
              <a:gd name="connsiteY2" fmla="*/ 3049451 h 4086808"/>
              <a:gd name="connsiteX3" fmla="*/ 690361 w 1039755"/>
              <a:gd name="connsiteY3" fmla="*/ 2296989 h 4086808"/>
              <a:gd name="connsiteX4" fmla="*/ 1035594 w 1039755"/>
              <a:gd name="connsiteY4" fmla="*/ 1702525 h 4086808"/>
              <a:gd name="connsiteX5" fmla="*/ 849085 w 1039755"/>
              <a:gd name="connsiteY5" fmla="*/ 1362269 h 4086808"/>
              <a:gd name="connsiteX6" fmla="*/ 382555 w 1039755"/>
              <a:gd name="connsiteY6" fmla="*/ 578498 h 4086808"/>
              <a:gd name="connsiteX7" fmla="*/ 0 w 1039755"/>
              <a:gd name="connsiteY7" fmla="*/ 0 h 4086808"/>
              <a:gd name="connsiteX0" fmla="*/ 15012 w 1026775"/>
              <a:gd name="connsiteY0" fmla="*/ 4198568 h 4198568"/>
              <a:gd name="connsiteX1" fmla="*/ 20092 w 1026775"/>
              <a:gd name="connsiteY1" fmla="*/ 3568337 h 4198568"/>
              <a:gd name="connsiteX2" fmla="*/ 221011 w 1026775"/>
              <a:gd name="connsiteY2" fmla="*/ 3161211 h 4198568"/>
              <a:gd name="connsiteX3" fmla="*/ 677381 w 1026775"/>
              <a:gd name="connsiteY3" fmla="*/ 2408749 h 4198568"/>
              <a:gd name="connsiteX4" fmla="*/ 1022614 w 1026775"/>
              <a:gd name="connsiteY4" fmla="*/ 1814285 h 4198568"/>
              <a:gd name="connsiteX5" fmla="*/ 836105 w 1026775"/>
              <a:gd name="connsiteY5" fmla="*/ 1474029 h 4198568"/>
              <a:gd name="connsiteX6" fmla="*/ 369575 w 1026775"/>
              <a:gd name="connsiteY6" fmla="*/ 690258 h 4198568"/>
              <a:gd name="connsiteX7" fmla="*/ 7340 w 1026775"/>
              <a:gd name="connsiteY7" fmla="*/ 0 h 4198568"/>
              <a:gd name="connsiteX0" fmla="*/ 15012 w 1026649"/>
              <a:gd name="connsiteY0" fmla="*/ 4198568 h 4198568"/>
              <a:gd name="connsiteX1" fmla="*/ 20092 w 1026649"/>
              <a:gd name="connsiteY1" fmla="*/ 3568337 h 4198568"/>
              <a:gd name="connsiteX2" fmla="*/ 221011 w 1026649"/>
              <a:gd name="connsiteY2" fmla="*/ 3161211 h 4198568"/>
              <a:gd name="connsiteX3" fmla="*/ 677381 w 1026649"/>
              <a:gd name="connsiteY3" fmla="*/ 2408749 h 4198568"/>
              <a:gd name="connsiteX4" fmla="*/ 1022614 w 1026649"/>
              <a:gd name="connsiteY4" fmla="*/ 1814285 h 4198568"/>
              <a:gd name="connsiteX5" fmla="*/ 836105 w 1026649"/>
              <a:gd name="connsiteY5" fmla="*/ 1474029 h 4198568"/>
              <a:gd name="connsiteX6" fmla="*/ 394975 w 1026649"/>
              <a:gd name="connsiteY6" fmla="*/ 669938 h 4198568"/>
              <a:gd name="connsiteX7" fmla="*/ 7340 w 1026649"/>
              <a:gd name="connsiteY7" fmla="*/ 0 h 4198568"/>
              <a:gd name="connsiteX0" fmla="*/ 15012 w 1028341"/>
              <a:gd name="connsiteY0" fmla="*/ 4198568 h 4198568"/>
              <a:gd name="connsiteX1" fmla="*/ 20092 w 1028341"/>
              <a:gd name="connsiteY1" fmla="*/ 3568337 h 4198568"/>
              <a:gd name="connsiteX2" fmla="*/ 221011 w 1028341"/>
              <a:gd name="connsiteY2" fmla="*/ 3161211 h 4198568"/>
              <a:gd name="connsiteX3" fmla="*/ 677381 w 1028341"/>
              <a:gd name="connsiteY3" fmla="*/ 2408749 h 4198568"/>
              <a:gd name="connsiteX4" fmla="*/ 1022614 w 1028341"/>
              <a:gd name="connsiteY4" fmla="*/ 1814285 h 4198568"/>
              <a:gd name="connsiteX5" fmla="*/ 856425 w 1028341"/>
              <a:gd name="connsiteY5" fmla="*/ 1463869 h 4198568"/>
              <a:gd name="connsiteX6" fmla="*/ 394975 w 1028341"/>
              <a:gd name="connsiteY6" fmla="*/ 669938 h 4198568"/>
              <a:gd name="connsiteX7" fmla="*/ 7340 w 1028341"/>
              <a:gd name="connsiteY7" fmla="*/ 0 h 4198568"/>
              <a:gd name="connsiteX0" fmla="*/ 15012 w 1057824"/>
              <a:gd name="connsiteY0" fmla="*/ 4198568 h 4198568"/>
              <a:gd name="connsiteX1" fmla="*/ 20092 w 1057824"/>
              <a:gd name="connsiteY1" fmla="*/ 3568337 h 4198568"/>
              <a:gd name="connsiteX2" fmla="*/ 221011 w 1057824"/>
              <a:gd name="connsiteY2" fmla="*/ 3161211 h 4198568"/>
              <a:gd name="connsiteX3" fmla="*/ 677381 w 1057824"/>
              <a:gd name="connsiteY3" fmla="*/ 2408749 h 4198568"/>
              <a:gd name="connsiteX4" fmla="*/ 1053094 w 1057824"/>
              <a:gd name="connsiteY4" fmla="*/ 1778725 h 4198568"/>
              <a:gd name="connsiteX5" fmla="*/ 856425 w 1057824"/>
              <a:gd name="connsiteY5" fmla="*/ 1463869 h 4198568"/>
              <a:gd name="connsiteX6" fmla="*/ 394975 w 1057824"/>
              <a:gd name="connsiteY6" fmla="*/ 669938 h 4198568"/>
              <a:gd name="connsiteX7" fmla="*/ 7340 w 1057824"/>
              <a:gd name="connsiteY7" fmla="*/ 0 h 4198568"/>
              <a:gd name="connsiteX0" fmla="*/ 15012 w 1056573"/>
              <a:gd name="connsiteY0" fmla="*/ 4198568 h 4198568"/>
              <a:gd name="connsiteX1" fmla="*/ 20092 w 1056573"/>
              <a:gd name="connsiteY1" fmla="*/ 3568337 h 4198568"/>
              <a:gd name="connsiteX2" fmla="*/ 221011 w 1056573"/>
              <a:gd name="connsiteY2" fmla="*/ 3161211 h 4198568"/>
              <a:gd name="connsiteX3" fmla="*/ 677381 w 1056573"/>
              <a:gd name="connsiteY3" fmla="*/ 2408749 h 4198568"/>
              <a:gd name="connsiteX4" fmla="*/ 1053094 w 1056573"/>
              <a:gd name="connsiteY4" fmla="*/ 1778725 h 4198568"/>
              <a:gd name="connsiteX5" fmla="*/ 856425 w 1056573"/>
              <a:gd name="connsiteY5" fmla="*/ 1463869 h 4198568"/>
              <a:gd name="connsiteX6" fmla="*/ 394975 w 1056573"/>
              <a:gd name="connsiteY6" fmla="*/ 669938 h 4198568"/>
              <a:gd name="connsiteX7" fmla="*/ 7340 w 1056573"/>
              <a:gd name="connsiteY7" fmla="*/ 0 h 4198568"/>
              <a:gd name="connsiteX0" fmla="*/ 15012 w 1060633"/>
              <a:gd name="connsiteY0" fmla="*/ 4198568 h 4198568"/>
              <a:gd name="connsiteX1" fmla="*/ 20092 w 1060633"/>
              <a:gd name="connsiteY1" fmla="*/ 3568337 h 4198568"/>
              <a:gd name="connsiteX2" fmla="*/ 221011 w 1060633"/>
              <a:gd name="connsiteY2" fmla="*/ 3161211 h 4198568"/>
              <a:gd name="connsiteX3" fmla="*/ 677381 w 1060633"/>
              <a:gd name="connsiteY3" fmla="*/ 2408749 h 4198568"/>
              <a:gd name="connsiteX4" fmla="*/ 1053094 w 1060633"/>
              <a:gd name="connsiteY4" fmla="*/ 1778725 h 4198568"/>
              <a:gd name="connsiteX5" fmla="*/ 856425 w 1060633"/>
              <a:gd name="connsiteY5" fmla="*/ 1463869 h 4198568"/>
              <a:gd name="connsiteX6" fmla="*/ 394975 w 1060633"/>
              <a:gd name="connsiteY6" fmla="*/ 669938 h 4198568"/>
              <a:gd name="connsiteX7" fmla="*/ 7340 w 1060633"/>
              <a:gd name="connsiteY7" fmla="*/ 0 h 4198568"/>
              <a:gd name="connsiteX0" fmla="*/ 15012 w 1067107"/>
              <a:gd name="connsiteY0" fmla="*/ 4198568 h 4198568"/>
              <a:gd name="connsiteX1" fmla="*/ 20092 w 1067107"/>
              <a:gd name="connsiteY1" fmla="*/ 3568337 h 4198568"/>
              <a:gd name="connsiteX2" fmla="*/ 221011 w 1067107"/>
              <a:gd name="connsiteY2" fmla="*/ 3161211 h 4198568"/>
              <a:gd name="connsiteX3" fmla="*/ 677381 w 1067107"/>
              <a:gd name="connsiteY3" fmla="*/ 2408749 h 4198568"/>
              <a:gd name="connsiteX4" fmla="*/ 1053094 w 1067107"/>
              <a:gd name="connsiteY4" fmla="*/ 1778725 h 4198568"/>
              <a:gd name="connsiteX5" fmla="*/ 856425 w 1067107"/>
              <a:gd name="connsiteY5" fmla="*/ 1463869 h 4198568"/>
              <a:gd name="connsiteX6" fmla="*/ 394975 w 1067107"/>
              <a:gd name="connsiteY6" fmla="*/ 669938 h 4198568"/>
              <a:gd name="connsiteX7" fmla="*/ 7340 w 1067107"/>
              <a:gd name="connsiteY7" fmla="*/ 0 h 4198568"/>
              <a:gd name="connsiteX0" fmla="*/ 15012 w 1060094"/>
              <a:gd name="connsiteY0" fmla="*/ 4198568 h 4198568"/>
              <a:gd name="connsiteX1" fmla="*/ 20092 w 1060094"/>
              <a:gd name="connsiteY1" fmla="*/ 3568337 h 4198568"/>
              <a:gd name="connsiteX2" fmla="*/ 221011 w 1060094"/>
              <a:gd name="connsiteY2" fmla="*/ 3161211 h 4198568"/>
              <a:gd name="connsiteX3" fmla="*/ 677381 w 1060094"/>
              <a:gd name="connsiteY3" fmla="*/ 2408749 h 4198568"/>
              <a:gd name="connsiteX4" fmla="*/ 1053094 w 1060094"/>
              <a:gd name="connsiteY4" fmla="*/ 1778725 h 4198568"/>
              <a:gd name="connsiteX5" fmla="*/ 881825 w 1060094"/>
              <a:gd name="connsiteY5" fmla="*/ 1458789 h 4198568"/>
              <a:gd name="connsiteX6" fmla="*/ 394975 w 1060094"/>
              <a:gd name="connsiteY6" fmla="*/ 669938 h 4198568"/>
              <a:gd name="connsiteX7" fmla="*/ 7340 w 1060094"/>
              <a:gd name="connsiteY7" fmla="*/ 0 h 419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0094" h="4198568">
                <a:moveTo>
                  <a:pt x="15012" y="4198568"/>
                </a:moveTo>
                <a:cubicBezTo>
                  <a:pt x="3348" y="3970745"/>
                  <a:pt x="-14241" y="3741230"/>
                  <a:pt x="20092" y="3568337"/>
                </a:cubicBezTo>
                <a:cubicBezTo>
                  <a:pt x="54425" y="3395444"/>
                  <a:pt x="111463" y="3354476"/>
                  <a:pt x="221011" y="3161211"/>
                </a:cubicBezTo>
                <a:cubicBezTo>
                  <a:pt x="330559" y="2967946"/>
                  <a:pt x="538700" y="2639163"/>
                  <a:pt x="677381" y="2408749"/>
                </a:cubicBezTo>
                <a:cubicBezTo>
                  <a:pt x="816062" y="2178335"/>
                  <a:pt x="1019020" y="1937052"/>
                  <a:pt x="1053094" y="1778725"/>
                </a:cubicBezTo>
                <a:cubicBezTo>
                  <a:pt x="1087168" y="1620398"/>
                  <a:pt x="991511" y="1643587"/>
                  <a:pt x="881825" y="1458789"/>
                </a:cubicBezTo>
                <a:cubicBezTo>
                  <a:pt x="772139" y="1273991"/>
                  <a:pt x="536489" y="896983"/>
                  <a:pt x="394975" y="669938"/>
                </a:cubicBezTo>
                <a:cubicBezTo>
                  <a:pt x="253461" y="442893"/>
                  <a:pt x="127860" y="175726"/>
                  <a:pt x="7340" y="0"/>
                </a:cubicBez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62879C-4708-CC0B-26C8-02203ECD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7</a:t>
            </a:fld>
            <a:endParaRPr lang="en-US"/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CBDF50E0-FDD1-C794-F0EA-2B6FDDDBF81B}"/>
              </a:ext>
            </a:extLst>
          </p:cNvPr>
          <p:cNvSpPr/>
          <p:nvPr/>
        </p:nvSpPr>
        <p:spPr>
          <a:xfrm rot="10800000">
            <a:off x="5013679" y="5277656"/>
            <a:ext cx="1124230" cy="1126148"/>
          </a:xfrm>
          <a:prstGeom prst="arc">
            <a:avLst>
              <a:gd name="adj1" fmla="val 10828208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D395D3C0-AB03-2673-3484-A2231B58C4C8}"/>
              </a:ext>
            </a:extLst>
          </p:cNvPr>
          <p:cNvSpPr/>
          <p:nvPr/>
        </p:nvSpPr>
        <p:spPr>
          <a:xfrm rot="10800000">
            <a:off x="4745971" y="5125677"/>
            <a:ext cx="1417320" cy="1417320"/>
          </a:xfrm>
          <a:prstGeom prst="arc">
            <a:avLst>
              <a:gd name="adj1" fmla="val 10770625"/>
              <a:gd name="adj2" fmla="val 21582219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425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01088C7-83F2-E647-EE13-A2FB62F5277B}"/>
              </a:ext>
            </a:extLst>
          </p:cNvPr>
          <p:cNvCxnSpPr>
            <a:cxnSpLocks/>
            <a:endCxn id="4" idx="2"/>
          </p:cNvCxnSpPr>
          <p:nvPr/>
        </p:nvCxnSpPr>
        <p:spPr>
          <a:xfrm flipH="1" flipV="1">
            <a:off x="7578979" y="925715"/>
            <a:ext cx="2290" cy="7149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E501B4-606E-EEC1-7C4C-08D18154321E}"/>
              </a:ext>
            </a:extLst>
          </p:cNvPr>
          <p:cNvCxnSpPr>
            <a:cxnSpLocks/>
            <a:endCxn id="5" idx="0"/>
          </p:cNvCxnSpPr>
          <p:nvPr/>
        </p:nvCxnSpPr>
        <p:spPr>
          <a:xfrm flipH="1" flipV="1">
            <a:off x="4749134" y="1136024"/>
            <a:ext cx="1931" cy="552983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 3">
            <a:extLst>
              <a:ext uri="{FF2B5EF4-FFF2-40B4-BE49-F238E27FC236}">
                <a16:creationId xmlns:a16="http://schemas.microsoft.com/office/drawing/2014/main" id="{77AC2949-6685-B668-C057-6530B795012B}"/>
              </a:ext>
            </a:extLst>
          </p:cNvPr>
          <p:cNvSpPr/>
          <p:nvPr/>
        </p:nvSpPr>
        <p:spPr>
          <a:xfrm>
            <a:off x="6487611" y="370130"/>
            <a:ext cx="1091368" cy="1111170"/>
          </a:xfrm>
          <a:prstGeom prst="arc">
            <a:avLst>
              <a:gd name="adj1" fmla="val 16245126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95E7F415-500F-9488-59D6-32F720A2A7E1}"/>
              </a:ext>
            </a:extLst>
          </p:cNvPr>
          <p:cNvSpPr/>
          <p:nvPr/>
        </p:nvSpPr>
        <p:spPr>
          <a:xfrm>
            <a:off x="4749090" y="587529"/>
            <a:ext cx="1091368" cy="1111170"/>
          </a:xfrm>
          <a:prstGeom prst="arc">
            <a:avLst>
              <a:gd name="adj1" fmla="val 10844667"/>
              <a:gd name="adj2" fmla="val 16208818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E69BE25-FE0D-3EFA-ED0D-CABBEF0C76FC}"/>
              </a:ext>
            </a:extLst>
          </p:cNvPr>
          <p:cNvCxnSpPr>
            <a:cxnSpLocks/>
            <a:stCxn id="4" idx="0"/>
          </p:cNvCxnSpPr>
          <p:nvPr/>
        </p:nvCxnSpPr>
        <p:spPr>
          <a:xfrm flipH="1">
            <a:off x="6140369" y="370180"/>
            <a:ext cx="900219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D6A5A7B-E7D3-1A82-84E9-2E1F3B9FC80C}"/>
              </a:ext>
            </a:extLst>
          </p:cNvPr>
          <p:cNvCxnSpPr>
            <a:cxnSpLocks/>
          </p:cNvCxnSpPr>
          <p:nvPr/>
        </p:nvCxnSpPr>
        <p:spPr>
          <a:xfrm flipV="1">
            <a:off x="5296199" y="587529"/>
            <a:ext cx="891501" cy="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96A8A-A761-A071-36A6-84507DF28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8</a:t>
            </a:fld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F186330-051E-F1A3-6D80-0A2E0D258D5C}"/>
              </a:ext>
            </a:extLst>
          </p:cNvPr>
          <p:cNvSpPr/>
          <p:nvPr/>
        </p:nvSpPr>
        <p:spPr>
          <a:xfrm>
            <a:off x="5003790" y="1621185"/>
            <a:ext cx="2584706" cy="4228758"/>
          </a:xfrm>
          <a:custGeom>
            <a:avLst/>
            <a:gdLst>
              <a:gd name="connsiteX0" fmla="*/ 16161 w 2180863"/>
              <a:gd name="connsiteY0" fmla="*/ 4021494 h 4021494"/>
              <a:gd name="connsiteX1" fmla="*/ 16161 w 2180863"/>
              <a:gd name="connsiteY1" fmla="*/ 3442996 h 4021494"/>
              <a:gd name="connsiteX2" fmla="*/ 184112 w 2180863"/>
              <a:gd name="connsiteY2" fmla="*/ 3097764 h 4021494"/>
              <a:gd name="connsiteX3" fmla="*/ 911900 w 2180863"/>
              <a:gd name="connsiteY3" fmla="*/ 1856792 h 4021494"/>
              <a:gd name="connsiteX4" fmla="*/ 2180863 w 2180863"/>
              <a:gd name="connsiteY4" fmla="*/ 0 h 4021494"/>
              <a:gd name="connsiteX0" fmla="*/ 18324 w 2183026"/>
              <a:gd name="connsiteY0" fmla="*/ 4021494 h 4021494"/>
              <a:gd name="connsiteX1" fmla="*/ 18324 w 2183026"/>
              <a:gd name="connsiteY1" fmla="*/ 3442996 h 4021494"/>
              <a:gd name="connsiteX2" fmla="*/ 216755 w 2183026"/>
              <a:gd name="connsiteY2" fmla="*/ 3097764 h 4021494"/>
              <a:gd name="connsiteX3" fmla="*/ 914063 w 2183026"/>
              <a:gd name="connsiteY3" fmla="*/ 1856792 h 4021494"/>
              <a:gd name="connsiteX4" fmla="*/ 2183026 w 2183026"/>
              <a:gd name="connsiteY4" fmla="*/ 0 h 4021494"/>
              <a:gd name="connsiteX0" fmla="*/ 17023 w 2181725"/>
              <a:gd name="connsiteY0" fmla="*/ 4021494 h 4021494"/>
              <a:gd name="connsiteX1" fmla="*/ 17023 w 2181725"/>
              <a:gd name="connsiteY1" fmla="*/ 3442996 h 4021494"/>
              <a:gd name="connsiteX2" fmla="*/ 197166 w 2181725"/>
              <a:gd name="connsiteY2" fmla="*/ 3079476 h 4021494"/>
              <a:gd name="connsiteX3" fmla="*/ 912762 w 2181725"/>
              <a:gd name="connsiteY3" fmla="*/ 1856792 h 4021494"/>
              <a:gd name="connsiteX4" fmla="*/ 2181725 w 2181725"/>
              <a:gd name="connsiteY4" fmla="*/ 0 h 4021494"/>
              <a:gd name="connsiteX0" fmla="*/ 3334 w 2168036"/>
              <a:gd name="connsiteY0" fmla="*/ 4021494 h 4021494"/>
              <a:gd name="connsiteX1" fmla="*/ 52102 w 2168036"/>
              <a:gd name="connsiteY1" fmla="*/ 3442996 h 4021494"/>
              <a:gd name="connsiteX2" fmla="*/ 183477 w 2168036"/>
              <a:gd name="connsiteY2" fmla="*/ 3079476 h 4021494"/>
              <a:gd name="connsiteX3" fmla="*/ 899073 w 2168036"/>
              <a:gd name="connsiteY3" fmla="*/ 1856792 h 4021494"/>
              <a:gd name="connsiteX4" fmla="*/ 2168036 w 2168036"/>
              <a:gd name="connsiteY4" fmla="*/ 0 h 4021494"/>
              <a:gd name="connsiteX0" fmla="*/ 11572 w 2176274"/>
              <a:gd name="connsiteY0" fmla="*/ 4021494 h 4021494"/>
              <a:gd name="connsiteX1" fmla="*/ 60340 w 2176274"/>
              <a:gd name="connsiteY1" fmla="*/ 3442996 h 4021494"/>
              <a:gd name="connsiteX2" fmla="*/ 484323 w 2176274"/>
              <a:gd name="connsiteY2" fmla="*/ 2664948 h 4021494"/>
              <a:gd name="connsiteX3" fmla="*/ 907311 w 2176274"/>
              <a:gd name="connsiteY3" fmla="*/ 1856792 h 4021494"/>
              <a:gd name="connsiteX4" fmla="*/ 2176274 w 2176274"/>
              <a:gd name="connsiteY4" fmla="*/ 0 h 4021494"/>
              <a:gd name="connsiteX0" fmla="*/ 11572 w 2176274"/>
              <a:gd name="connsiteY0" fmla="*/ 4021494 h 4021494"/>
              <a:gd name="connsiteX1" fmla="*/ 60340 w 2176274"/>
              <a:gd name="connsiteY1" fmla="*/ 3442996 h 4021494"/>
              <a:gd name="connsiteX2" fmla="*/ 484323 w 2176274"/>
              <a:gd name="connsiteY2" fmla="*/ 2664948 h 4021494"/>
              <a:gd name="connsiteX3" fmla="*/ 1114575 w 2176274"/>
              <a:gd name="connsiteY3" fmla="*/ 1673912 h 4021494"/>
              <a:gd name="connsiteX4" fmla="*/ 2176274 w 2176274"/>
              <a:gd name="connsiteY4" fmla="*/ 0 h 4021494"/>
              <a:gd name="connsiteX0" fmla="*/ 11572 w 2596898"/>
              <a:gd name="connsiteY0" fmla="*/ 4204374 h 4204374"/>
              <a:gd name="connsiteX1" fmla="*/ 60340 w 2596898"/>
              <a:gd name="connsiteY1" fmla="*/ 3625876 h 4204374"/>
              <a:gd name="connsiteX2" fmla="*/ 484323 w 2596898"/>
              <a:gd name="connsiteY2" fmla="*/ 2847828 h 4204374"/>
              <a:gd name="connsiteX3" fmla="*/ 1114575 w 2596898"/>
              <a:gd name="connsiteY3" fmla="*/ 1856792 h 4204374"/>
              <a:gd name="connsiteX4" fmla="*/ 2596898 w 2596898"/>
              <a:gd name="connsiteY4" fmla="*/ 0 h 4204374"/>
              <a:gd name="connsiteX0" fmla="*/ 11572 w 2584706"/>
              <a:gd name="connsiteY0" fmla="*/ 4228758 h 4228758"/>
              <a:gd name="connsiteX1" fmla="*/ 60340 w 2584706"/>
              <a:gd name="connsiteY1" fmla="*/ 3650260 h 4228758"/>
              <a:gd name="connsiteX2" fmla="*/ 484323 w 2584706"/>
              <a:gd name="connsiteY2" fmla="*/ 2872212 h 4228758"/>
              <a:gd name="connsiteX3" fmla="*/ 1114575 w 2584706"/>
              <a:gd name="connsiteY3" fmla="*/ 1881176 h 4228758"/>
              <a:gd name="connsiteX4" fmla="*/ 2584706 w 2584706"/>
              <a:gd name="connsiteY4" fmla="*/ 0 h 4228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4706" h="4228758">
                <a:moveTo>
                  <a:pt x="11572" y="4228758"/>
                </a:moveTo>
                <a:cubicBezTo>
                  <a:pt x="-2424" y="4016486"/>
                  <a:pt x="-18452" y="3876351"/>
                  <a:pt x="60340" y="3650260"/>
                </a:cubicBezTo>
                <a:cubicBezTo>
                  <a:pt x="139132" y="3424169"/>
                  <a:pt x="308617" y="3167059"/>
                  <a:pt x="484323" y="2872212"/>
                </a:cubicBezTo>
                <a:cubicBezTo>
                  <a:pt x="660029" y="2577365"/>
                  <a:pt x="781783" y="2397470"/>
                  <a:pt x="1114575" y="1881176"/>
                </a:cubicBezTo>
                <a:cubicBezTo>
                  <a:pt x="1447367" y="1364882"/>
                  <a:pt x="2116620" y="670249"/>
                  <a:pt x="2584706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C25BA2D-7209-D68C-2CAD-E5A209F05096}"/>
              </a:ext>
            </a:extLst>
          </p:cNvPr>
          <p:cNvSpPr/>
          <p:nvPr/>
        </p:nvSpPr>
        <p:spPr>
          <a:xfrm>
            <a:off x="4733034" y="1640633"/>
            <a:ext cx="1060094" cy="4198568"/>
          </a:xfrm>
          <a:custGeom>
            <a:avLst/>
            <a:gdLst>
              <a:gd name="connsiteX0" fmla="*/ 27992 w 989469"/>
              <a:gd name="connsiteY0" fmla="*/ 4086808 h 4086808"/>
              <a:gd name="connsiteX1" fmla="*/ 27992 w 989469"/>
              <a:gd name="connsiteY1" fmla="*/ 3461657 h 4086808"/>
              <a:gd name="connsiteX2" fmla="*/ 167951 w 989469"/>
              <a:gd name="connsiteY2" fmla="*/ 3069771 h 4086808"/>
              <a:gd name="connsiteX3" fmla="*/ 634481 w 989469"/>
              <a:gd name="connsiteY3" fmla="*/ 2276669 h 4086808"/>
              <a:gd name="connsiteX4" fmla="*/ 979714 w 989469"/>
              <a:gd name="connsiteY4" fmla="*/ 1763485 h 4086808"/>
              <a:gd name="connsiteX5" fmla="*/ 849085 w 989469"/>
              <a:gd name="connsiteY5" fmla="*/ 1362269 h 4086808"/>
              <a:gd name="connsiteX6" fmla="*/ 382555 w 989469"/>
              <a:gd name="connsiteY6" fmla="*/ 578498 h 4086808"/>
              <a:gd name="connsiteX7" fmla="*/ 0 w 989469"/>
              <a:gd name="connsiteY7" fmla="*/ 0 h 4086808"/>
              <a:gd name="connsiteX0" fmla="*/ 27992 w 989469"/>
              <a:gd name="connsiteY0" fmla="*/ 4086808 h 4086808"/>
              <a:gd name="connsiteX1" fmla="*/ 33072 w 989469"/>
              <a:gd name="connsiteY1" fmla="*/ 3456577 h 4086808"/>
              <a:gd name="connsiteX2" fmla="*/ 167951 w 989469"/>
              <a:gd name="connsiteY2" fmla="*/ 3069771 h 4086808"/>
              <a:gd name="connsiteX3" fmla="*/ 634481 w 989469"/>
              <a:gd name="connsiteY3" fmla="*/ 2276669 h 4086808"/>
              <a:gd name="connsiteX4" fmla="*/ 979714 w 989469"/>
              <a:gd name="connsiteY4" fmla="*/ 1763485 h 4086808"/>
              <a:gd name="connsiteX5" fmla="*/ 849085 w 989469"/>
              <a:gd name="connsiteY5" fmla="*/ 1362269 h 4086808"/>
              <a:gd name="connsiteX6" fmla="*/ 382555 w 989469"/>
              <a:gd name="connsiteY6" fmla="*/ 578498 h 4086808"/>
              <a:gd name="connsiteX7" fmla="*/ 0 w 989469"/>
              <a:gd name="connsiteY7" fmla="*/ 0 h 4086808"/>
              <a:gd name="connsiteX0" fmla="*/ 27992 w 989469"/>
              <a:gd name="connsiteY0" fmla="*/ 4086808 h 4086808"/>
              <a:gd name="connsiteX1" fmla="*/ 33072 w 989469"/>
              <a:gd name="connsiteY1" fmla="*/ 3456577 h 4086808"/>
              <a:gd name="connsiteX2" fmla="*/ 233991 w 989469"/>
              <a:gd name="connsiteY2" fmla="*/ 3049451 h 4086808"/>
              <a:gd name="connsiteX3" fmla="*/ 634481 w 989469"/>
              <a:gd name="connsiteY3" fmla="*/ 2276669 h 4086808"/>
              <a:gd name="connsiteX4" fmla="*/ 979714 w 989469"/>
              <a:gd name="connsiteY4" fmla="*/ 1763485 h 4086808"/>
              <a:gd name="connsiteX5" fmla="*/ 849085 w 989469"/>
              <a:gd name="connsiteY5" fmla="*/ 1362269 h 4086808"/>
              <a:gd name="connsiteX6" fmla="*/ 382555 w 989469"/>
              <a:gd name="connsiteY6" fmla="*/ 578498 h 4086808"/>
              <a:gd name="connsiteX7" fmla="*/ 0 w 989469"/>
              <a:gd name="connsiteY7" fmla="*/ 0 h 4086808"/>
              <a:gd name="connsiteX0" fmla="*/ 27992 w 986136"/>
              <a:gd name="connsiteY0" fmla="*/ 4086808 h 4086808"/>
              <a:gd name="connsiteX1" fmla="*/ 33072 w 986136"/>
              <a:gd name="connsiteY1" fmla="*/ 3456577 h 4086808"/>
              <a:gd name="connsiteX2" fmla="*/ 233991 w 986136"/>
              <a:gd name="connsiteY2" fmla="*/ 3049451 h 4086808"/>
              <a:gd name="connsiteX3" fmla="*/ 690361 w 986136"/>
              <a:gd name="connsiteY3" fmla="*/ 2296989 h 4086808"/>
              <a:gd name="connsiteX4" fmla="*/ 979714 w 986136"/>
              <a:gd name="connsiteY4" fmla="*/ 1763485 h 4086808"/>
              <a:gd name="connsiteX5" fmla="*/ 849085 w 986136"/>
              <a:gd name="connsiteY5" fmla="*/ 1362269 h 4086808"/>
              <a:gd name="connsiteX6" fmla="*/ 382555 w 986136"/>
              <a:gd name="connsiteY6" fmla="*/ 578498 h 4086808"/>
              <a:gd name="connsiteX7" fmla="*/ 0 w 986136"/>
              <a:gd name="connsiteY7" fmla="*/ 0 h 4086808"/>
              <a:gd name="connsiteX0" fmla="*/ 27992 w 1034814"/>
              <a:gd name="connsiteY0" fmla="*/ 4086808 h 4086808"/>
              <a:gd name="connsiteX1" fmla="*/ 33072 w 1034814"/>
              <a:gd name="connsiteY1" fmla="*/ 3456577 h 4086808"/>
              <a:gd name="connsiteX2" fmla="*/ 233991 w 1034814"/>
              <a:gd name="connsiteY2" fmla="*/ 3049451 h 4086808"/>
              <a:gd name="connsiteX3" fmla="*/ 690361 w 1034814"/>
              <a:gd name="connsiteY3" fmla="*/ 2296989 h 4086808"/>
              <a:gd name="connsiteX4" fmla="*/ 1030514 w 1034814"/>
              <a:gd name="connsiteY4" fmla="*/ 1753325 h 4086808"/>
              <a:gd name="connsiteX5" fmla="*/ 849085 w 1034814"/>
              <a:gd name="connsiteY5" fmla="*/ 1362269 h 4086808"/>
              <a:gd name="connsiteX6" fmla="*/ 382555 w 1034814"/>
              <a:gd name="connsiteY6" fmla="*/ 578498 h 4086808"/>
              <a:gd name="connsiteX7" fmla="*/ 0 w 1034814"/>
              <a:gd name="connsiteY7" fmla="*/ 0 h 4086808"/>
              <a:gd name="connsiteX0" fmla="*/ 27992 w 1039755"/>
              <a:gd name="connsiteY0" fmla="*/ 4086808 h 4086808"/>
              <a:gd name="connsiteX1" fmla="*/ 33072 w 1039755"/>
              <a:gd name="connsiteY1" fmla="*/ 3456577 h 4086808"/>
              <a:gd name="connsiteX2" fmla="*/ 233991 w 1039755"/>
              <a:gd name="connsiteY2" fmla="*/ 3049451 h 4086808"/>
              <a:gd name="connsiteX3" fmla="*/ 690361 w 1039755"/>
              <a:gd name="connsiteY3" fmla="*/ 2296989 h 4086808"/>
              <a:gd name="connsiteX4" fmla="*/ 1035594 w 1039755"/>
              <a:gd name="connsiteY4" fmla="*/ 1702525 h 4086808"/>
              <a:gd name="connsiteX5" fmla="*/ 849085 w 1039755"/>
              <a:gd name="connsiteY5" fmla="*/ 1362269 h 4086808"/>
              <a:gd name="connsiteX6" fmla="*/ 382555 w 1039755"/>
              <a:gd name="connsiteY6" fmla="*/ 578498 h 4086808"/>
              <a:gd name="connsiteX7" fmla="*/ 0 w 1039755"/>
              <a:gd name="connsiteY7" fmla="*/ 0 h 4086808"/>
              <a:gd name="connsiteX0" fmla="*/ 15012 w 1026775"/>
              <a:gd name="connsiteY0" fmla="*/ 4198568 h 4198568"/>
              <a:gd name="connsiteX1" fmla="*/ 20092 w 1026775"/>
              <a:gd name="connsiteY1" fmla="*/ 3568337 h 4198568"/>
              <a:gd name="connsiteX2" fmla="*/ 221011 w 1026775"/>
              <a:gd name="connsiteY2" fmla="*/ 3161211 h 4198568"/>
              <a:gd name="connsiteX3" fmla="*/ 677381 w 1026775"/>
              <a:gd name="connsiteY3" fmla="*/ 2408749 h 4198568"/>
              <a:gd name="connsiteX4" fmla="*/ 1022614 w 1026775"/>
              <a:gd name="connsiteY4" fmla="*/ 1814285 h 4198568"/>
              <a:gd name="connsiteX5" fmla="*/ 836105 w 1026775"/>
              <a:gd name="connsiteY5" fmla="*/ 1474029 h 4198568"/>
              <a:gd name="connsiteX6" fmla="*/ 369575 w 1026775"/>
              <a:gd name="connsiteY6" fmla="*/ 690258 h 4198568"/>
              <a:gd name="connsiteX7" fmla="*/ 7340 w 1026775"/>
              <a:gd name="connsiteY7" fmla="*/ 0 h 4198568"/>
              <a:gd name="connsiteX0" fmla="*/ 15012 w 1026649"/>
              <a:gd name="connsiteY0" fmla="*/ 4198568 h 4198568"/>
              <a:gd name="connsiteX1" fmla="*/ 20092 w 1026649"/>
              <a:gd name="connsiteY1" fmla="*/ 3568337 h 4198568"/>
              <a:gd name="connsiteX2" fmla="*/ 221011 w 1026649"/>
              <a:gd name="connsiteY2" fmla="*/ 3161211 h 4198568"/>
              <a:gd name="connsiteX3" fmla="*/ 677381 w 1026649"/>
              <a:gd name="connsiteY3" fmla="*/ 2408749 h 4198568"/>
              <a:gd name="connsiteX4" fmla="*/ 1022614 w 1026649"/>
              <a:gd name="connsiteY4" fmla="*/ 1814285 h 4198568"/>
              <a:gd name="connsiteX5" fmla="*/ 836105 w 1026649"/>
              <a:gd name="connsiteY5" fmla="*/ 1474029 h 4198568"/>
              <a:gd name="connsiteX6" fmla="*/ 394975 w 1026649"/>
              <a:gd name="connsiteY6" fmla="*/ 669938 h 4198568"/>
              <a:gd name="connsiteX7" fmla="*/ 7340 w 1026649"/>
              <a:gd name="connsiteY7" fmla="*/ 0 h 4198568"/>
              <a:gd name="connsiteX0" fmla="*/ 15012 w 1028341"/>
              <a:gd name="connsiteY0" fmla="*/ 4198568 h 4198568"/>
              <a:gd name="connsiteX1" fmla="*/ 20092 w 1028341"/>
              <a:gd name="connsiteY1" fmla="*/ 3568337 h 4198568"/>
              <a:gd name="connsiteX2" fmla="*/ 221011 w 1028341"/>
              <a:gd name="connsiteY2" fmla="*/ 3161211 h 4198568"/>
              <a:gd name="connsiteX3" fmla="*/ 677381 w 1028341"/>
              <a:gd name="connsiteY3" fmla="*/ 2408749 h 4198568"/>
              <a:gd name="connsiteX4" fmla="*/ 1022614 w 1028341"/>
              <a:gd name="connsiteY4" fmla="*/ 1814285 h 4198568"/>
              <a:gd name="connsiteX5" fmla="*/ 856425 w 1028341"/>
              <a:gd name="connsiteY5" fmla="*/ 1463869 h 4198568"/>
              <a:gd name="connsiteX6" fmla="*/ 394975 w 1028341"/>
              <a:gd name="connsiteY6" fmla="*/ 669938 h 4198568"/>
              <a:gd name="connsiteX7" fmla="*/ 7340 w 1028341"/>
              <a:gd name="connsiteY7" fmla="*/ 0 h 4198568"/>
              <a:gd name="connsiteX0" fmla="*/ 15012 w 1057824"/>
              <a:gd name="connsiteY0" fmla="*/ 4198568 h 4198568"/>
              <a:gd name="connsiteX1" fmla="*/ 20092 w 1057824"/>
              <a:gd name="connsiteY1" fmla="*/ 3568337 h 4198568"/>
              <a:gd name="connsiteX2" fmla="*/ 221011 w 1057824"/>
              <a:gd name="connsiteY2" fmla="*/ 3161211 h 4198568"/>
              <a:gd name="connsiteX3" fmla="*/ 677381 w 1057824"/>
              <a:gd name="connsiteY3" fmla="*/ 2408749 h 4198568"/>
              <a:gd name="connsiteX4" fmla="*/ 1053094 w 1057824"/>
              <a:gd name="connsiteY4" fmla="*/ 1778725 h 4198568"/>
              <a:gd name="connsiteX5" fmla="*/ 856425 w 1057824"/>
              <a:gd name="connsiteY5" fmla="*/ 1463869 h 4198568"/>
              <a:gd name="connsiteX6" fmla="*/ 394975 w 1057824"/>
              <a:gd name="connsiteY6" fmla="*/ 669938 h 4198568"/>
              <a:gd name="connsiteX7" fmla="*/ 7340 w 1057824"/>
              <a:gd name="connsiteY7" fmla="*/ 0 h 4198568"/>
              <a:gd name="connsiteX0" fmla="*/ 15012 w 1056573"/>
              <a:gd name="connsiteY0" fmla="*/ 4198568 h 4198568"/>
              <a:gd name="connsiteX1" fmla="*/ 20092 w 1056573"/>
              <a:gd name="connsiteY1" fmla="*/ 3568337 h 4198568"/>
              <a:gd name="connsiteX2" fmla="*/ 221011 w 1056573"/>
              <a:gd name="connsiteY2" fmla="*/ 3161211 h 4198568"/>
              <a:gd name="connsiteX3" fmla="*/ 677381 w 1056573"/>
              <a:gd name="connsiteY3" fmla="*/ 2408749 h 4198568"/>
              <a:gd name="connsiteX4" fmla="*/ 1053094 w 1056573"/>
              <a:gd name="connsiteY4" fmla="*/ 1778725 h 4198568"/>
              <a:gd name="connsiteX5" fmla="*/ 856425 w 1056573"/>
              <a:gd name="connsiteY5" fmla="*/ 1463869 h 4198568"/>
              <a:gd name="connsiteX6" fmla="*/ 394975 w 1056573"/>
              <a:gd name="connsiteY6" fmla="*/ 669938 h 4198568"/>
              <a:gd name="connsiteX7" fmla="*/ 7340 w 1056573"/>
              <a:gd name="connsiteY7" fmla="*/ 0 h 4198568"/>
              <a:gd name="connsiteX0" fmla="*/ 15012 w 1060633"/>
              <a:gd name="connsiteY0" fmla="*/ 4198568 h 4198568"/>
              <a:gd name="connsiteX1" fmla="*/ 20092 w 1060633"/>
              <a:gd name="connsiteY1" fmla="*/ 3568337 h 4198568"/>
              <a:gd name="connsiteX2" fmla="*/ 221011 w 1060633"/>
              <a:gd name="connsiteY2" fmla="*/ 3161211 h 4198568"/>
              <a:gd name="connsiteX3" fmla="*/ 677381 w 1060633"/>
              <a:gd name="connsiteY3" fmla="*/ 2408749 h 4198568"/>
              <a:gd name="connsiteX4" fmla="*/ 1053094 w 1060633"/>
              <a:gd name="connsiteY4" fmla="*/ 1778725 h 4198568"/>
              <a:gd name="connsiteX5" fmla="*/ 856425 w 1060633"/>
              <a:gd name="connsiteY5" fmla="*/ 1463869 h 4198568"/>
              <a:gd name="connsiteX6" fmla="*/ 394975 w 1060633"/>
              <a:gd name="connsiteY6" fmla="*/ 669938 h 4198568"/>
              <a:gd name="connsiteX7" fmla="*/ 7340 w 1060633"/>
              <a:gd name="connsiteY7" fmla="*/ 0 h 4198568"/>
              <a:gd name="connsiteX0" fmla="*/ 15012 w 1067107"/>
              <a:gd name="connsiteY0" fmla="*/ 4198568 h 4198568"/>
              <a:gd name="connsiteX1" fmla="*/ 20092 w 1067107"/>
              <a:gd name="connsiteY1" fmla="*/ 3568337 h 4198568"/>
              <a:gd name="connsiteX2" fmla="*/ 221011 w 1067107"/>
              <a:gd name="connsiteY2" fmla="*/ 3161211 h 4198568"/>
              <a:gd name="connsiteX3" fmla="*/ 677381 w 1067107"/>
              <a:gd name="connsiteY3" fmla="*/ 2408749 h 4198568"/>
              <a:gd name="connsiteX4" fmla="*/ 1053094 w 1067107"/>
              <a:gd name="connsiteY4" fmla="*/ 1778725 h 4198568"/>
              <a:gd name="connsiteX5" fmla="*/ 856425 w 1067107"/>
              <a:gd name="connsiteY5" fmla="*/ 1463869 h 4198568"/>
              <a:gd name="connsiteX6" fmla="*/ 394975 w 1067107"/>
              <a:gd name="connsiteY6" fmla="*/ 669938 h 4198568"/>
              <a:gd name="connsiteX7" fmla="*/ 7340 w 1067107"/>
              <a:gd name="connsiteY7" fmla="*/ 0 h 4198568"/>
              <a:gd name="connsiteX0" fmla="*/ 15012 w 1060094"/>
              <a:gd name="connsiteY0" fmla="*/ 4198568 h 4198568"/>
              <a:gd name="connsiteX1" fmla="*/ 20092 w 1060094"/>
              <a:gd name="connsiteY1" fmla="*/ 3568337 h 4198568"/>
              <a:gd name="connsiteX2" fmla="*/ 221011 w 1060094"/>
              <a:gd name="connsiteY2" fmla="*/ 3161211 h 4198568"/>
              <a:gd name="connsiteX3" fmla="*/ 677381 w 1060094"/>
              <a:gd name="connsiteY3" fmla="*/ 2408749 h 4198568"/>
              <a:gd name="connsiteX4" fmla="*/ 1053094 w 1060094"/>
              <a:gd name="connsiteY4" fmla="*/ 1778725 h 4198568"/>
              <a:gd name="connsiteX5" fmla="*/ 881825 w 1060094"/>
              <a:gd name="connsiteY5" fmla="*/ 1458789 h 4198568"/>
              <a:gd name="connsiteX6" fmla="*/ 394975 w 1060094"/>
              <a:gd name="connsiteY6" fmla="*/ 669938 h 4198568"/>
              <a:gd name="connsiteX7" fmla="*/ 7340 w 1060094"/>
              <a:gd name="connsiteY7" fmla="*/ 0 h 419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0094" h="4198568">
                <a:moveTo>
                  <a:pt x="15012" y="4198568"/>
                </a:moveTo>
                <a:cubicBezTo>
                  <a:pt x="3348" y="3970745"/>
                  <a:pt x="-14241" y="3741230"/>
                  <a:pt x="20092" y="3568337"/>
                </a:cubicBezTo>
                <a:cubicBezTo>
                  <a:pt x="54425" y="3395444"/>
                  <a:pt x="111463" y="3354476"/>
                  <a:pt x="221011" y="3161211"/>
                </a:cubicBezTo>
                <a:cubicBezTo>
                  <a:pt x="330559" y="2967946"/>
                  <a:pt x="538700" y="2639163"/>
                  <a:pt x="677381" y="2408749"/>
                </a:cubicBezTo>
                <a:cubicBezTo>
                  <a:pt x="816062" y="2178335"/>
                  <a:pt x="1019020" y="1937052"/>
                  <a:pt x="1053094" y="1778725"/>
                </a:cubicBezTo>
                <a:cubicBezTo>
                  <a:pt x="1087168" y="1620398"/>
                  <a:pt x="991511" y="1643587"/>
                  <a:pt x="881825" y="1458789"/>
                </a:cubicBezTo>
                <a:cubicBezTo>
                  <a:pt x="772139" y="1273991"/>
                  <a:pt x="536489" y="896983"/>
                  <a:pt x="394975" y="669938"/>
                </a:cubicBezTo>
                <a:cubicBezTo>
                  <a:pt x="253461" y="442893"/>
                  <a:pt x="127860" y="175726"/>
                  <a:pt x="7340" y="0"/>
                </a:cubicBez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0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F1DF145F-A80E-A931-9964-171F29E0C35A}"/>
              </a:ext>
            </a:extLst>
          </p:cNvPr>
          <p:cNvGrpSpPr/>
          <p:nvPr/>
        </p:nvGrpSpPr>
        <p:grpSpPr>
          <a:xfrm>
            <a:off x="4502552" y="173620"/>
            <a:ext cx="3275635" cy="6551271"/>
            <a:chOff x="4502552" y="173620"/>
            <a:chExt cx="3275635" cy="6551271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3B017D79-412F-A73A-7634-05E89F79360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clrChange>
                <a:clrFrom>
                  <a:srgbClr val="F8F8F8"/>
                </a:clrFrom>
                <a:clrTo>
                  <a:srgbClr val="F8F8F8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81" t="8878" r="29439" b="8961"/>
            <a:stretch/>
          </p:blipFill>
          <p:spPr bwMode="auto">
            <a:xfrm>
              <a:off x="4502552" y="173620"/>
              <a:ext cx="3275635" cy="65512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1BBD3-51AE-C003-3E8B-509F007F2F31}"/>
                </a:ext>
              </a:extLst>
            </p:cNvPr>
            <p:cNvSpPr txBox="1"/>
            <p:nvPr/>
          </p:nvSpPr>
          <p:spPr>
            <a:xfrm>
              <a:off x="5910992" y="3280505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X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83C50AF-7757-1B12-D4A5-63A7364660BC}"/>
                </a:ext>
              </a:extLst>
            </p:cNvPr>
            <p:cNvSpPr txBox="1"/>
            <p:nvPr/>
          </p:nvSpPr>
          <p:spPr>
            <a:xfrm>
              <a:off x="5910992" y="1521703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9AA15B09-E788-F8C8-5775-93E54DF4204C}"/>
                </a:ext>
              </a:extLst>
            </p:cNvPr>
            <p:cNvSpPr txBox="1"/>
            <p:nvPr/>
          </p:nvSpPr>
          <p:spPr>
            <a:xfrm>
              <a:off x="5910992" y="5002698"/>
              <a:ext cx="45875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</a:p>
          </p:txBody>
        </p: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01088C7-83F2-E647-EE13-A2FB62F5277B}"/>
              </a:ext>
            </a:extLst>
          </p:cNvPr>
          <p:cNvCxnSpPr>
            <a:cxnSpLocks/>
            <a:stCxn id="7" idx="2"/>
          </p:cNvCxnSpPr>
          <p:nvPr/>
        </p:nvCxnSpPr>
        <p:spPr>
          <a:xfrm flipV="1">
            <a:off x="5279162" y="371807"/>
            <a:ext cx="923083" cy="1106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BFE501B4-606E-EEC1-7C4C-08D18154321E}"/>
              </a:ext>
            </a:extLst>
          </p:cNvPr>
          <p:cNvCxnSpPr>
            <a:cxnSpLocks/>
            <a:endCxn id="15" idx="2"/>
          </p:cNvCxnSpPr>
          <p:nvPr/>
        </p:nvCxnSpPr>
        <p:spPr>
          <a:xfrm flipH="1" flipV="1">
            <a:off x="7580962" y="1109445"/>
            <a:ext cx="12641" cy="1709169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rc 3">
            <a:extLst>
              <a:ext uri="{FF2B5EF4-FFF2-40B4-BE49-F238E27FC236}">
                <a16:creationId xmlns:a16="http://schemas.microsoft.com/office/drawing/2014/main" id="{77AC2949-6685-B668-C057-6530B795012B}"/>
              </a:ext>
            </a:extLst>
          </p:cNvPr>
          <p:cNvSpPr/>
          <p:nvPr/>
        </p:nvSpPr>
        <p:spPr>
          <a:xfrm rot="10800000">
            <a:off x="4726393" y="2517180"/>
            <a:ext cx="1091368" cy="1111170"/>
          </a:xfrm>
          <a:prstGeom prst="arc">
            <a:avLst>
              <a:gd name="adj1" fmla="val 1607006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95E7F415-500F-9488-59D6-32F720A2A7E1}"/>
              </a:ext>
            </a:extLst>
          </p:cNvPr>
          <p:cNvSpPr/>
          <p:nvPr/>
        </p:nvSpPr>
        <p:spPr>
          <a:xfrm rot="10756364">
            <a:off x="6503382" y="2256340"/>
            <a:ext cx="1091368" cy="1111170"/>
          </a:xfrm>
          <a:prstGeom prst="arc">
            <a:avLst>
              <a:gd name="adj1" fmla="val 10885772"/>
              <a:gd name="adj2" fmla="val 16249046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E69BE25-FE0D-3EFA-ED0D-CABBEF0C76FC}"/>
              </a:ext>
            </a:extLst>
          </p:cNvPr>
          <p:cNvCxnSpPr>
            <a:cxnSpLocks/>
          </p:cNvCxnSpPr>
          <p:nvPr/>
        </p:nvCxnSpPr>
        <p:spPr>
          <a:xfrm flipH="1" flipV="1">
            <a:off x="6142815" y="372832"/>
            <a:ext cx="63093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D6A5A7B-E7D3-1A82-84E9-2E1F3B9FC80C}"/>
              </a:ext>
            </a:extLst>
          </p:cNvPr>
          <p:cNvCxnSpPr>
            <a:cxnSpLocks/>
          </p:cNvCxnSpPr>
          <p:nvPr/>
        </p:nvCxnSpPr>
        <p:spPr>
          <a:xfrm flipV="1">
            <a:off x="5546009" y="566640"/>
            <a:ext cx="594360" cy="1236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rc 6">
            <a:extLst>
              <a:ext uri="{FF2B5EF4-FFF2-40B4-BE49-F238E27FC236}">
                <a16:creationId xmlns:a16="http://schemas.microsoft.com/office/drawing/2014/main" id="{B42716DB-8BDB-30C5-4D44-E856B371054F}"/>
              </a:ext>
            </a:extLst>
          </p:cNvPr>
          <p:cNvSpPr/>
          <p:nvPr/>
        </p:nvSpPr>
        <p:spPr>
          <a:xfrm rot="16200000">
            <a:off x="4733478" y="372975"/>
            <a:ext cx="1091368" cy="1111170"/>
          </a:xfrm>
          <a:prstGeom prst="arc">
            <a:avLst>
              <a:gd name="adj1" fmla="val 16070067"/>
              <a:gd name="adj2" fmla="val 0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6B65525-52ED-E313-72EB-91C636580B8A}"/>
              </a:ext>
            </a:extLst>
          </p:cNvPr>
          <p:cNvCxnSpPr>
            <a:cxnSpLocks/>
          </p:cNvCxnSpPr>
          <p:nvPr/>
        </p:nvCxnSpPr>
        <p:spPr>
          <a:xfrm flipH="1" flipV="1">
            <a:off x="6140369" y="566640"/>
            <a:ext cx="869524" cy="21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65B31643-A3E0-DCAC-32C2-0A327D065056}"/>
              </a:ext>
            </a:extLst>
          </p:cNvPr>
          <p:cNvSpPr/>
          <p:nvPr/>
        </p:nvSpPr>
        <p:spPr>
          <a:xfrm rot="5400000">
            <a:off x="6479701" y="556739"/>
            <a:ext cx="1091368" cy="1111170"/>
          </a:xfrm>
          <a:prstGeom prst="arc">
            <a:avLst>
              <a:gd name="adj1" fmla="val 10702393"/>
              <a:gd name="adj2" fmla="val 16182183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158614-A191-7353-81B5-17DC0EA0BD24}"/>
              </a:ext>
            </a:extLst>
          </p:cNvPr>
          <p:cNvCxnSpPr>
            <a:cxnSpLocks/>
            <a:stCxn id="4" idx="2"/>
            <a:endCxn id="7" idx="0"/>
          </p:cNvCxnSpPr>
          <p:nvPr/>
        </p:nvCxnSpPr>
        <p:spPr>
          <a:xfrm flipH="1" flipV="1">
            <a:off x="4723988" y="949553"/>
            <a:ext cx="2405" cy="21232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A4523978-DA29-CC02-B8E0-4EF6FE8A9779}"/>
              </a:ext>
            </a:extLst>
          </p:cNvPr>
          <p:cNvCxnSpPr>
            <a:cxnSpLocks/>
            <a:stCxn id="4" idx="0"/>
          </p:cNvCxnSpPr>
          <p:nvPr/>
        </p:nvCxnSpPr>
        <p:spPr>
          <a:xfrm>
            <a:off x="5293070" y="3627939"/>
            <a:ext cx="847299" cy="4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EEAEC06-BA23-C5EE-F0E7-9D69D27802FD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6150819" y="3367507"/>
            <a:ext cx="897373" cy="2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C2BC0-9E98-FF62-B2C8-0CF61374D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5DB02-74D3-42DA-99A4-05A1C708632D}" type="slidenum">
              <a:rPr lang="en-US" smtClean="0"/>
              <a:t>9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377FE0-DB9B-2BF4-C122-1B6F466E1C08}"/>
              </a:ext>
            </a:extLst>
          </p:cNvPr>
          <p:cNvSpPr txBox="1"/>
          <p:nvPr/>
        </p:nvSpPr>
        <p:spPr>
          <a:xfrm>
            <a:off x="5494631" y="2669911"/>
            <a:ext cx="1561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Stand still for 4 seconds</a:t>
            </a:r>
          </a:p>
        </p:txBody>
      </p:sp>
    </p:spTree>
    <p:extLst>
      <p:ext uri="{BB962C8B-B14F-4D97-AF65-F5344CB8AC3E}">
        <p14:creationId xmlns:p14="http://schemas.microsoft.com/office/powerpoint/2010/main" val="413645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15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2177</TotalTime>
  <Words>190</Words>
  <Application>Microsoft Office PowerPoint</Application>
  <PresentationFormat>Widescreen</PresentationFormat>
  <Paragraphs>137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Husein, Sebastian (UT-SBD)</dc:creator>
  <cp:lastModifiedBy>Husein, Sebastian (UT-SBD)</cp:lastModifiedBy>
  <cp:revision>72</cp:revision>
  <dcterms:created xsi:type="dcterms:W3CDTF">2022-12-08T15:57:56Z</dcterms:created>
  <dcterms:modified xsi:type="dcterms:W3CDTF">2022-12-14T12:44:40Z</dcterms:modified>
</cp:coreProperties>
</file>