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0" roundtripDataSignature="AMtx7miR8WB55O1jDOFLJoNF7icCvq/n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89" name="Google Shape;89;p1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" name="Google Shape;90;p1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93" name="Google Shape;93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4" name="Google Shape;94;p1"/>
          <p:cNvCxnSpPr/>
          <p:nvPr/>
        </p:nvCxnSpPr>
        <p:spPr>
          <a:xfrm rot="10800000">
            <a:off x="4725099" y="3428999"/>
            <a:ext cx="0" cy="242316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5" name="Google Shape;95;p1"/>
          <p:cNvCxnSpPr/>
          <p:nvPr/>
        </p:nvCxnSpPr>
        <p:spPr>
          <a:xfrm rot="10800000">
            <a:off x="7539520" y="3465171"/>
            <a:ext cx="0" cy="237744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6" name="Google Shape;96;p1"/>
          <p:cNvSpPr/>
          <p:nvPr/>
        </p:nvSpPr>
        <p:spPr>
          <a:xfrm rot="10800000">
            <a:off x="4725100" y="5143771"/>
            <a:ext cx="1371600" cy="1371600"/>
          </a:xfrm>
          <a:prstGeom prst="arc">
            <a:avLst>
              <a:gd fmla="val 10821897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 rot="10800000">
            <a:off x="6169006" y="5143773"/>
            <a:ext cx="1371600" cy="1371600"/>
          </a:xfrm>
          <a:prstGeom prst="arc">
            <a:avLst>
              <a:gd fmla="val 10821555" name="adj1"/>
              <a:gd fmla="val 2158821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Google Shape;251;p10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52" name="Google Shape;252;p10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3" name="Google Shape;253;p10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254" name="Google Shape;254;p10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255" name="Google Shape;255;p10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256" name="Google Shape;256;p10"/>
          <p:cNvSpPr/>
          <p:nvPr/>
        </p:nvSpPr>
        <p:spPr>
          <a:xfrm rot="5400000">
            <a:off x="6462052" y="2525788"/>
            <a:ext cx="1091368" cy="1111170"/>
          </a:xfrm>
          <a:prstGeom prst="arc">
            <a:avLst>
              <a:gd fmla="val 16258740" name="adj1"/>
              <a:gd fmla="val 21489276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0"/>
          <p:cNvSpPr/>
          <p:nvPr/>
        </p:nvSpPr>
        <p:spPr>
          <a:xfrm>
            <a:off x="4704936" y="3367509"/>
            <a:ext cx="1091368" cy="1111170"/>
          </a:xfrm>
          <a:prstGeom prst="arc">
            <a:avLst>
              <a:gd fmla="val 10842489" name="adj1"/>
              <a:gd fmla="val 1616552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8" name="Google Shape;258;p10"/>
          <p:cNvCxnSpPr/>
          <p:nvPr/>
        </p:nvCxnSpPr>
        <p:spPr>
          <a:xfrm flipH="1" rot="10800000">
            <a:off x="6140369" y="3627588"/>
            <a:ext cx="886872" cy="273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9" name="Google Shape;259;p10"/>
          <p:cNvCxnSpPr/>
          <p:nvPr/>
        </p:nvCxnSpPr>
        <p:spPr>
          <a:xfrm rot="10800000">
            <a:off x="5225969" y="3366978"/>
            <a:ext cx="914400" cy="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0" name="Google Shape;2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61" name="Google Shape;261;p10"/>
          <p:cNvCxnSpPr/>
          <p:nvPr/>
        </p:nvCxnSpPr>
        <p:spPr>
          <a:xfrm>
            <a:off x="5540415" y="3628392"/>
            <a:ext cx="599954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2" name="Google Shape;262;p10"/>
          <p:cNvCxnSpPr/>
          <p:nvPr/>
        </p:nvCxnSpPr>
        <p:spPr>
          <a:xfrm rot="10800000">
            <a:off x="6140369" y="3367509"/>
            <a:ext cx="608998" cy="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3" name="Google Shape;263;p10"/>
          <p:cNvSpPr txBox="1"/>
          <p:nvPr/>
        </p:nvSpPr>
        <p:spPr>
          <a:xfrm>
            <a:off x="4881003" y="2668625"/>
            <a:ext cx="297748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Voorwaarts in arbeidsstap;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Linkerhand, overgang draf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0"/>
          <p:cNvSpPr txBox="1"/>
          <p:nvPr/>
        </p:nvSpPr>
        <p:spPr>
          <a:xfrm>
            <a:off x="5252113" y="3752213"/>
            <a:ext cx="200589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Forward in walk;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 hand into trot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" name="Google Shape;269;p11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70" name="Google Shape;270;p11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1" name="Google Shape;271;p11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272" name="Google Shape;272;p11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273" name="Google Shape;273;p11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274" name="Google Shape;274;p11"/>
          <p:cNvCxnSpPr>
            <a:endCxn id="275" idx="0"/>
          </p:cNvCxnSpPr>
          <p:nvPr/>
        </p:nvCxnSpPr>
        <p:spPr>
          <a:xfrm rot="10800000">
            <a:off x="4704976" y="3916350"/>
            <a:ext cx="17400" cy="20769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6" name="Google Shape;276;p11"/>
          <p:cNvCxnSpPr>
            <a:stCxn id="277" idx="0"/>
            <a:endCxn id="278" idx="2"/>
          </p:cNvCxnSpPr>
          <p:nvPr/>
        </p:nvCxnSpPr>
        <p:spPr>
          <a:xfrm flipH="1" rot="10800000">
            <a:off x="7563237" y="924266"/>
            <a:ext cx="21000" cy="21666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79" name="Google Shape;279;p11"/>
          <p:cNvSpPr/>
          <p:nvPr/>
        </p:nvSpPr>
        <p:spPr>
          <a:xfrm rot="-5400000">
            <a:off x="4731568" y="5437643"/>
            <a:ext cx="1091368" cy="1111170"/>
          </a:xfrm>
          <a:prstGeom prst="arc">
            <a:avLst>
              <a:gd fmla="val 10764020" name="adj1"/>
              <a:gd fmla="val 16204653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1"/>
          <p:cNvSpPr/>
          <p:nvPr/>
        </p:nvSpPr>
        <p:spPr>
          <a:xfrm>
            <a:off x="6492869" y="368626"/>
            <a:ext cx="1091368" cy="1111170"/>
          </a:xfrm>
          <a:prstGeom prst="arc">
            <a:avLst>
              <a:gd fmla="val 16070067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7" name="Google Shape;277;p11"/>
          <p:cNvSpPr/>
          <p:nvPr/>
        </p:nvSpPr>
        <p:spPr>
          <a:xfrm rot="5400000">
            <a:off x="6462052" y="2525788"/>
            <a:ext cx="1091368" cy="1111170"/>
          </a:xfrm>
          <a:prstGeom prst="arc">
            <a:avLst>
              <a:gd fmla="val 16258740" name="adj1"/>
              <a:gd fmla="val 21489276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1"/>
          <p:cNvSpPr/>
          <p:nvPr/>
        </p:nvSpPr>
        <p:spPr>
          <a:xfrm>
            <a:off x="4704936" y="3367509"/>
            <a:ext cx="1091368" cy="1111170"/>
          </a:xfrm>
          <a:prstGeom prst="arc">
            <a:avLst>
              <a:gd fmla="val 10842489" name="adj1"/>
              <a:gd fmla="val 1616552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1"/>
          <p:cNvSpPr txBox="1"/>
          <p:nvPr/>
        </p:nvSpPr>
        <p:spPr>
          <a:xfrm>
            <a:off x="4819343" y="5670061"/>
            <a:ext cx="8625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 Canter</a:t>
            </a:r>
            <a:endParaRPr/>
          </a:p>
        </p:txBody>
      </p:sp>
      <p:sp>
        <p:nvSpPr>
          <p:cNvPr id="282" name="Google Shape;282;p11"/>
          <p:cNvSpPr txBox="1"/>
          <p:nvPr/>
        </p:nvSpPr>
        <p:spPr>
          <a:xfrm>
            <a:off x="6591314" y="528151"/>
            <a:ext cx="99292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Arbeids-galop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oogle Shape;287;p12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88" name="Google Shape;288;p12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9" name="Google Shape;289;p12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290" name="Google Shape;290;p12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291" name="Google Shape;291;p12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292" name="Google Shape;292;p12"/>
          <p:cNvSpPr/>
          <p:nvPr/>
        </p:nvSpPr>
        <p:spPr>
          <a:xfrm rot="-5400000">
            <a:off x="4747630" y="5307918"/>
            <a:ext cx="1258565" cy="1281401"/>
          </a:xfrm>
          <a:prstGeom prst="arc">
            <a:avLst>
              <a:gd fmla="val 10771022" name="adj1"/>
              <a:gd fmla="val 16237412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2"/>
          <p:cNvSpPr/>
          <p:nvPr/>
        </p:nvSpPr>
        <p:spPr>
          <a:xfrm>
            <a:off x="6159842" y="376004"/>
            <a:ext cx="1407520" cy="1433058"/>
          </a:xfrm>
          <a:prstGeom prst="arc">
            <a:avLst>
              <a:gd fmla="val 16070067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4" name="Google Shape;294;p12"/>
          <p:cNvCxnSpPr>
            <a:stCxn id="295" idx="2"/>
            <a:endCxn id="292" idx="0"/>
          </p:cNvCxnSpPr>
          <p:nvPr/>
        </p:nvCxnSpPr>
        <p:spPr>
          <a:xfrm flipH="1">
            <a:off x="5382120" y="6573067"/>
            <a:ext cx="1600500" cy="48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96" name="Google Shape;296;p12"/>
          <p:cNvCxnSpPr>
            <a:endCxn id="293" idx="0"/>
          </p:cNvCxnSpPr>
          <p:nvPr/>
        </p:nvCxnSpPr>
        <p:spPr>
          <a:xfrm flipH="1" rot="10800000">
            <a:off x="5532427" y="376534"/>
            <a:ext cx="1304100" cy="33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95" name="Google Shape;295;p12"/>
          <p:cNvSpPr/>
          <p:nvPr/>
        </p:nvSpPr>
        <p:spPr>
          <a:xfrm rot="10800000">
            <a:off x="6446660" y="5461985"/>
            <a:ext cx="1091368" cy="1111170"/>
          </a:xfrm>
          <a:prstGeom prst="arc">
            <a:avLst>
              <a:gd fmla="val 10720575" name="adj1"/>
              <a:gd fmla="val 16260174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2"/>
          <p:cNvSpPr/>
          <p:nvPr/>
        </p:nvSpPr>
        <p:spPr>
          <a:xfrm rot="-5400000">
            <a:off x="4763224" y="361864"/>
            <a:ext cx="1573956" cy="1602514"/>
          </a:xfrm>
          <a:prstGeom prst="arc">
            <a:avLst>
              <a:gd fmla="val 16291663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8" name="Google Shape;298;p12"/>
          <p:cNvCxnSpPr/>
          <p:nvPr/>
        </p:nvCxnSpPr>
        <p:spPr>
          <a:xfrm flipH="1" rot="10800000">
            <a:off x="4745927" y="1053886"/>
            <a:ext cx="9130" cy="233634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99" name="Google Shape;299;p12"/>
          <p:cNvCxnSpPr>
            <a:stCxn id="295" idx="0"/>
          </p:cNvCxnSpPr>
          <p:nvPr/>
        </p:nvCxnSpPr>
        <p:spPr>
          <a:xfrm flipH="1" rot="10800000">
            <a:off x="7537888" y="3510164"/>
            <a:ext cx="11100" cy="24948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00" name="Google Shape;300;p12"/>
          <p:cNvSpPr/>
          <p:nvPr/>
        </p:nvSpPr>
        <p:spPr>
          <a:xfrm rot="5349171">
            <a:off x="4713468" y="2044522"/>
            <a:ext cx="2834640" cy="2834640"/>
          </a:xfrm>
          <a:prstGeom prst="arc">
            <a:avLst>
              <a:gd fmla="val 10831617" name="adj1"/>
              <a:gd fmla="val 16292574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2"/>
          <p:cNvSpPr/>
          <p:nvPr/>
        </p:nvSpPr>
        <p:spPr>
          <a:xfrm>
            <a:off x="4736830" y="2045204"/>
            <a:ext cx="2834640" cy="2834640"/>
          </a:xfrm>
          <a:prstGeom prst="arc">
            <a:avLst>
              <a:gd fmla="val 10812837" name="adj1"/>
              <a:gd fmla="val 1617136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2"/>
          <p:cNvSpPr/>
          <p:nvPr/>
        </p:nvSpPr>
        <p:spPr>
          <a:xfrm rot="-5400000">
            <a:off x="4738569" y="2039002"/>
            <a:ext cx="2834640" cy="2834640"/>
          </a:xfrm>
          <a:prstGeom prst="arc">
            <a:avLst>
              <a:gd fmla="val 10827637" name="adj1"/>
              <a:gd fmla="val 1621049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2"/>
          <p:cNvSpPr/>
          <p:nvPr/>
        </p:nvSpPr>
        <p:spPr>
          <a:xfrm rot="10800000">
            <a:off x="4710099" y="2045109"/>
            <a:ext cx="2834640" cy="2834640"/>
          </a:xfrm>
          <a:prstGeom prst="arc">
            <a:avLst>
              <a:gd fmla="val 10662044" name="adj1"/>
              <a:gd fmla="val 16169924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2"/>
          <p:cNvSpPr txBox="1"/>
          <p:nvPr/>
        </p:nvSpPr>
        <p:spPr>
          <a:xfrm>
            <a:off x="7743248" y="3294950"/>
            <a:ext cx="172640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Grote volte x 2</a:t>
            </a:r>
            <a:endParaRPr/>
          </a:p>
        </p:txBody>
      </p:sp>
      <p:sp>
        <p:nvSpPr>
          <p:cNvPr id="305" name="Google Shape;30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6" name="Google Shape;306;p12"/>
          <p:cNvSpPr/>
          <p:nvPr/>
        </p:nvSpPr>
        <p:spPr>
          <a:xfrm rot="10800000">
            <a:off x="4735509" y="2005613"/>
            <a:ext cx="2834640" cy="2834640"/>
          </a:xfrm>
          <a:prstGeom prst="arc">
            <a:avLst>
              <a:gd fmla="val 16224429" name="adj1"/>
              <a:gd fmla="val 21556961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2"/>
          <p:cNvSpPr/>
          <p:nvPr/>
        </p:nvSpPr>
        <p:spPr>
          <a:xfrm rot="5400000">
            <a:off x="4714529" y="2005613"/>
            <a:ext cx="2834640" cy="2834640"/>
          </a:xfrm>
          <a:prstGeom prst="arc">
            <a:avLst>
              <a:gd fmla="val 16037991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2"/>
          <p:cNvSpPr/>
          <p:nvPr/>
        </p:nvSpPr>
        <p:spPr>
          <a:xfrm rot="-5400000">
            <a:off x="4736090" y="2042341"/>
            <a:ext cx="2834640" cy="2834640"/>
          </a:xfrm>
          <a:prstGeom prst="arc">
            <a:avLst>
              <a:gd fmla="val 16311773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2"/>
          <p:cNvSpPr txBox="1"/>
          <p:nvPr/>
        </p:nvSpPr>
        <p:spPr>
          <a:xfrm>
            <a:off x="6094514" y="6052000"/>
            <a:ext cx="109136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Canter</a:t>
            </a:r>
            <a:endParaRPr/>
          </a:p>
        </p:txBody>
      </p:sp>
      <p:sp>
        <p:nvSpPr>
          <p:cNvPr id="310" name="Google Shape;310;p12"/>
          <p:cNvSpPr txBox="1"/>
          <p:nvPr/>
        </p:nvSpPr>
        <p:spPr>
          <a:xfrm>
            <a:off x="6094514" y="459168"/>
            <a:ext cx="109136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Arbeids-galop</a:t>
            </a:r>
            <a:endParaRPr/>
          </a:p>
        </p:txBody>
      </p:sp>
      <p:sp>
        <p:nvSpPr>
          <p:cNvPr id="311" name="Google Shape;311;p12"/>
          <p:cNvSpPr/>
          <p:nvPr/>
        </p:nvSpPr>
        <p:spPr>
          <a:xfrm>
            <a:off x="4711750" y="2038636"/>
            <a:ext cx="2834640" cy="2834640"/>
          </a:xfrm>
          <a:prstGeom prst="arc">
            <a:avLst>
              <a:gd fmla="val 16189555" name="adj1"/>
              <a:gd fmla="val 129878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oogle Shape;316;p13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317" name="Google Shape;317;p13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8" name="Google Shape;318;p13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319" name="Google Shape;319;p13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320" name="Google Shape;320;p13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321" name="Google Shape;321;p13"/>
          <p:cNvSpPr/>
          <p:nvPr/>
        </p:nvSpPr>
        <p:spPr>
          <a:xfrm rot="10800000">
            <a:off x="4735509" y="2005613"/>
            <a:ext cx="2834640" cy="2834640"/>
          </a:xfrm>
          <a:prstGeom prst="arc">
            <a:avLst>
              <a:gd fmla="val 16224429" name="adj1"/>
              <a:gd fmla="val 21556961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3"/>
          <p:cNvSpPr/>
          <p:nvPr/>
        </p:nvSpPr>
        <p:spPr>
          <a:xfrm rot="5400000">
            <a:off x="4714529" y="2005613"/>
            <a:ext cx="2834640" cy="2834640"/>
          </a:xfrm>
          <a:prstGeom prst="arc">
            <a:avLst>
              <a:gd fmla="val 16037991" name="adj1"/>
              <a:gd fmla="val 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3"/>
          <p:cNvSpPr/>
          <p:nvPr/>
        </p:nvSpPr>
        <p:spPr>
          <a:xfrm>
            <a:off x="4711750" y="2038636"/>
            <a:ext cx="2834640" cy="2834640"/>
          </a:xfrm>
          <a:prstGeom prst="arc">
            <a:avLst>
              <a:gd fmla="val 16189555" name="adj1"/>
              <a:gd fmla="val 12987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3"/>
          <p:cNvSpPr/>
          <p:nvPr/>
        </p:nvSpPr>
        <p:spPr>
          <a:xfrm rot="-5400000">
            <a:off x="4736090" y="2042341"/>
            <a:ext cx="2834640" cy="2834640"/>
          </a:xfrm>
          <a:prstGeom prst="arc">
            <a:avLst>
              <a:gd fmla="val 16311773" name="adj1"/>
              <a:gd fmla="val 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5" name="Google Shape;325;p13"/>
          <p:cNvCxnSpPr>
            <a:stCxn id="326" idx="2"/>
          </p:cNvCxnSpPr>
          <p:nvPr/>
        </p:nvCxnSpPr>
        <p:spPr>
          <a:xfrm flipH="1" rot="10800000">
            <a:off x="4736251" y="3413546"/>
            <a:ext cx="600" cy="25281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6" name="Google Shape;326;p13"/>
          <p:cNvSpPr/>
          <p:nvPr/>
        </p:nvSpPr>
        <p:spPr>
          <a:xfrm rot="-5400000">
            <a:off x="4747630" y="5307918"/>
            <a:ext cx="1258565" cy="1281401"/>
          </a:xfrm>
          <a:prstGeom prst="arc">
            <a:avLst>
              <a:gd fmla="val 10771022" name="adj1"/>
              <a:gd fmla="val 16237412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3"/>
          <p:cNvSpPr/>
          <p:nvPr/>
        </p:nvSpPr>
        <p:spPr>
          <a:xfrm rot="5349171">
            <a:off x="4713468" y="2035191"/>
            <a:ext cx="2834640" cy="2834640"/>
          </a:xfrm>
          <a:prstGeom prst="arc">
            <a:avLst>
              <a:gd fmla="val 10831617" name="adj1"/>
              <a:gd fmla="val 16292574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3"/>
          <p:cNvSpPr/>
          <p:nvPr/>
        </p:nvSpPr>
        <p:spPr>
          <a:xfrm>
            <a:off x="4736830" y="2045204"/>
            <a:ext cx="2834640" cy="2834640"/>
          </a:xfrm>
          <a:prstGeom prst="arc">
            <a:avLst>
              <a:gd fmla="val 10812837" name="adj1"/>
              <a:gd fmla="val 1617136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3"/>
          <p:cNvSpPr/>
          <p:nvPr/>
        </p:nvSpPr>
        <p:spPr>
          <a:xfrm rot="-5400000">
            <a:off x="4738569" y="2039002"/>
            <a:ext cx="2834640" cy="2834640"/>
          </a:xfrm>
          <a:prstGeom prst="arc">
            <a:avLst>
              <a:gd fmla="val 10827637" name="adj1"/>
              <a:gd fmla="val 16210495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3"/>
          <p:cNvSpPr/>
          <p:nvPr/>
        </p:nvSpPr>
        <p:spPr>
          <a:xfrm rot="10800000">
            <a:off x="4710099" y="2045109"/>
            <a:ext cx="2834640" cy="2834640"/>
          </a:xfrm>
          <a:prstGeom prst="arc">
            <a:avLst>
              <a:gd fmla="val 10662044" name="adj1"/>
              <a:gd fmla="val 16169924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2" name="Google Shape;332;p13"/>
          <p:cNvSpPr txBox="1"/>
          <p:nvPr/>
        </p:nvSpPr>
        <p:spPr>
          <a:xfrm>
            <a:off x="4819343" y="5670061"/>
            <a:ext cx="127606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Transition to trot</a:t>
            </a:r>
            <a:endParaRPr/>
          </a:p>
        </p:txBody>
      </p:sp>
      <p:sp>
        <p:nvSpPr>
          <p:cNvPr id="333" name="Google Shape;333;p13"/>
          <p:cNvSpPr txBox="1"/>
          <p:nvPr/>
        </p:nvSpPr>
        <p:spPr>
          <a:xfrm>
            <a:off x="6509451" y="513163"/>
            <a:ext cx="103250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Arbeids-draf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4" name="Google Shape;334;p13"/>
          <p:cNvCxnSpPr/>
          <p:nvPr/>
        </p:nvCxnSpPr>
        <p:spPr>
          <a:xfrm flipH="1" rot="10800000">
            <a:off x="7544739" y="927048"/>
            <a:ext cx="22623" cy="2618792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35" name="Google Shape;335;p13"/>
          <p:cNvSpPr/>
          <p:nvPr/>
        </p:nvSpPr>
        <p:spPr>
          <a:xfrm>
            <a:off x="6159842" y="376004"/>
            <a:ext cx="1407520" cy="1433058"/>
          </a:xfrm>
          <a:prstGeom prst="arc">
            <a:avLst>
              <a:gd fmla="val 16070067" name="adj1"/>
              <a:gd fmla="val 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4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341" name="Google Shape;341;p14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2" name="Google Shape;342;p14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343" name="Google Shape;343;p14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344" name="Google Shape;344;p14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345" name="Google Shape;345;p14"/>
          <p:cNvCxnSpPr>
            <a:stCxn id="346" idx="2"/>
            <a:endCxn id="347" idx="0"/>
          </p:cNvCxnSpPr>
          <p:nvPr/>
        </p:nvCxnSpPr>
        <p:spPr>
          <a:xfrm rot="10800000">
            <a:off x="5382274" y="6575356"/>
            <a:ext cx="1464300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8" name="Google Shape;3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6" name="Google Shape;346;p14"/>
          <p:cNvSpPr/>
          <p:nvPr/>
        </p:nvSpPr>
        <p:spPr>
          <a:xfrm rot="10800000">
            <a:off x="6152554" y="5433055"/>
            <a:ext cx="1367009" cy="1142369"/>
          </a:xfrm>
          <a:prstGeom prst="arc">
            <a:avLst>
              <a:gd fmla="val 10945353" name="adj1"/>
              <a:gd fmla="val 1613671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9" name="Google Shape;349;p14"/>
          <p:cNvCxnSpPr>
            <a:stCxn id="350" idx="2"/>
            <a:endCxn id="346" idx="0"/>
          </p:cNvCxnSpPr>
          <p:nvPr/>
        </p:nvCxnSpPr>
        <p:spPr>
          <a:xfrm flipH="1">
            <a:off x="7518732" y="1755298"/>
            <a:ext cx="36300" cy="42777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0" name="Google Shape;350;p14"/>
          <p:cNvSpPr/>
          <p:nvPr/>
        </p:nvSpPr>
        <p:spPr>
          <a:xfrm rot="5400000">
            <a:off x="6137228" y="1034072"/>
            <a:ext cx="1417320" cy="1418490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14"/>
          <p:cNvSpPr/>
          <p:nvPr/>
        </p:nvSpPr>
        <p:spPr>
          <a:xfrm rot="-5400000">
            <a:off x="4718738" y="1034072"/>
            <a:ext cx="1417320" cy="1418490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14"/>
          <p:cNvSpPr/>
          <p:nvPr/>
        </p:nvSpPr>
        <p:spPr>
          <a:xfrm rot="-5400000">
            <a:off x="4747630" y="5305378"/>
            <a:ext cx="1258565" cy="1281401"/>
          </a:xfrm>
          <a:prstGeom prst="arc">
            <a:avLst>
              <a:gd fmla="val 10771022" name="adj1"/>
              <a:gd fmla="val 16237412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14"/>
          <p:cNvSpPr txBox="1"/>
          <p:nvPr/>
        </p:nvSpPr>
        <p:spPr>
          <a:xfrm>
            <a:off x="5508891" y="6077987"/>
            <a:ext cx="127606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trot</a:t>
            </a:r>
            <a:endParaRPr/>
          </a:p>
        </p:txBody>
      </p:sp>
      <p:sp>
        <p:nvSpPr>
          <p:cNvPr id="353" name="Google Shape;353;p14"/>
          <p:cNvSpPr txBox="1"/>
          <p:nvPr/>
        </p:nvSpPr>
        <p:spPr>
          <a:xfrm>
            <a:off x="5464722" y="483671"/>
            <a:ext cx="13821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Arbeidsdraf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4" name="Google Shape;354;p14"/>
          <p:cNvCxnSpPr>
            <a:stCxn id="355" idx="2"/>
            <a:endCxn id="356" idx="0"/>
          </p:cNvCxnSpPr>
          <p:nvPr/>
        </p:nvCxnSpPr>
        <p:spPr>
          <a:xfrm>
            <a:off x="5323353" y="368421"/>
            <a:ext cx="1513200" cy="6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5" name="Google Shape;355;p14"/>
          <p:cNvSpPr/>
          <p:nvPr/>
        </p:nvSpPr>
        <p:spPr>
          <a:xfrm>
            <a:off x="4730564" y="368384"/>
            <a:ext cx="1172243" cy="1142369"/>
          </a:xfrm>
          <a:prstGeom prst="arc">
            <a:avLst>
              <a:gd fmla="val 10689918" name="adj1"/>
              <a:gd fmla="val 1624012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7" name="Google Shape;357;p14"/>
          <p:cNvCxnSpPr>
            <a:stCxn id="358" idx="2"/>
            <a:endCxn id="355" idx="0"/>
          </p:cNvCxnSpPr>
          <p:nvPr/>
        </p:nvCxnSpPr>
        <p:spPr>
          <a:xfrm rot="10800000">
            <a:off x="4730813" y="958478"/>
            <a:ext cx="2100" cy="42387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9" name="Google Shape;359;p14"/>
          <p:cNvSpPr/>
          <p:nvPr/>
        </p:nvSpPr>
        <p:spPr>
          <a:xfrm rot="5400000">
            <a:off x="6151887" y="4499914"/>
            <a:ext cx="1417320" cy="1418490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4"/>
          <p:cNvSpPr/>
          <p:nvPr/>
        </p:nvSpPr>
        <p:spPr>
          <a:xfrm rot="-5400000">
            <a:off x="4733397" y="4499914"/>
            <a:ext cx="1417320" cy="1418490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14"/>
          <p:cNvSpPr/>
          <p:nvPr/>
        </p:nvSpPr>
        <p:spPr>
          <a:xfrm>
            <a:off x="6159842" y="368384"/>
            <a:ext cx="1407520" cy="1433058"/>
          </a:xfrm>
          <a:prstGeom prst="arc">
            <a:avLst>
              <a:gd fmla="val 16070067" name="adj1"/>
              <a:gd fmla="val 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4" name="Google Shape;364;p15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365" name="Google Shape;365;p15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6" name="Google Shape;366;p15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367" name="Google Shape;367;p15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368" name="Google Shape;368;p15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369" name="Google Shape;369;p15"/>
          <p:cNvCxnSpPr>
            <a:endCxn id="370" idx="0"/>
          </p:cNvCxnSpPr>
          <p:nvPr/>
        </p:nvCxnSpPr>
        <p:spPr>
          <a:xfrm flipH="1">
            <a:off x="5299087" y="6562702"/>
            <a:ext cx="1524600" cy="15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1" name="Google Shape;371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0" name="Google Shape;370;p15"/>
          <p:cNvSpPr/>
          <p:nvPr/>
        </p:nvSpPr>
        <p:spPr>
          <a:xfrm rot="-5954019">
            <a:off x="4740489" y="5431748"/>
            <a:ext cx="1122011" cy="1142369"/>
          </a:xfrm>
          <a:prstGeom prst="arc">
            <a:avLst>
              <a:gd fmla="val 11368766" name="adj1"/>
              <a:gd fmla="val 16734131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15"/>
          <p:cNvSpPr/>
          <p:nvPr/>
        </p:nvSpPr>
        <p:spPr>
          <a:xfrm rot="10479346">
            <a:off x="6207765" y="5423037"/>
            <a:ext cx="1367009" cy="1142369"/>
          </a:xfrm>
          <a:prstGeom prst="arc">
            <a:avLst>
              <a:gd fmla="val 10945353" name="adj1"/>
              <a:gd fmla="val 17094589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3" name="Google Shape;373;p15"/>
          <p:cNvCxnSpPr>
            <a:stCxn id="370" idx="2"/>
            <a:endCxn id="374" idx="0"/>
          </p:cNvCxnSpPr>
          <p:nvPr/>
        </p:nvCxnSpPr>
        <p:spPr>
          <a:xfrm flipH="1" rot="10800000">
            <a:off x="4730570" y="3428035"/>
            <a:ext cx="1500" cy="25782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75" name="Google Shape;375;p15"/>
          <p:cNvCxnSpPr>
            <a:stCxn id="376" idx="2"/>
            <a:endCxn id="372" idx="0"/>
          </p:cNvCxnSpPr>
          <p:nvPr/>
        </p:nvCxnSpPr>
        <p:spPr>
          <a:xfrm>
            <a:off x="7569691" y="5221140"/>
            <a:ext cx="3900" cy="7383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6" name="Google Shape;376;p15"/>
          <p:cNvSpPr/>
          <p:nvPr/>
        </p:nvSpPr>
        <p:spPr>
          <a:xfrm rot="5400000">
            <a:off x="6151887" y="4499914"/>
            <a:ext cx="1417320" cy="1418490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15"/>
          <p:cNvSpPr/>
          <p:nvPr/>
        </p:nvSpPr>
        <p:spPr>
          <a:xfrm rot="-5400000">
            <a:off x="4733397" y="4499914"/>
            <a:ext cx="1417320" cy="1418490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15"/>
          <p:cNvSpPr/>
          <p:nvPr/>
        </p:nvSpPr>
        <p:spPr>
          <a:xfrm rot="5400000">
            <a:off x="4733188" y="2001096"/>
            <a:ext cx="2836227" cy="2838568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8" name="Google Shape;378;p15"/>
          <p:cNvGrpSpPr/>
          <p:nvPr/>
        </p:nvGrpSpPr>
        <p:grpSpPr>
          <a:xfrm>
            <a:off x="5413874" y="2150368"/>
            <a:ext cx="1435740" cy="2759762"/>
            <a:chOff x="5413874" y="2150368"/>
            <a:chExt cx="1435740" cy="2759762"/>
          </a:xfrm>
        </p:grpSpPr>
        <p:grpSp>
          <p:nvGrpSpPr>
            <p:cNvPr id="379" name="Google Shape;379;p15"/>
            <p:cNvGrpSpPr/>
            <p:nvPr/>
          </p:nvGrpSpPr>
          <p:grpSpPr>
            <a:xfrm>
              <a:off x="5431124" y="2150368"/>
              <a:ext cx="1418490" cy="2759762"/>
              <a:chOff x="5431124" y="2150368"/>
              <a:chExt cx="1418490" cy="2759762"/>
            </a:xfrm>
          </p:grpSpPr>
          <p:sp>
            <p:nvSpPr>
              <p:cNvPr id="380" name="Google Shape;380;p15"/>
              <p:cNvSpPr txBox="1"/>
              <p:nvPr/>
            </p:nvSpPr>
            <p:spPr>
              <a:xfrm>
                <a:off x="5431124" y="3575599"/>
                <a:ext cx="141849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Start gallop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right hand</a:t>
                </a:r>
                <a:endParaRPr/>
              </a:p>
            </p:txBody>
          </p:sp>
          <p:cxnSp>
            <p:nvCxnSpPr>
              <p:cNvPr id="381" name="Google Shape;381;p15"/>
              <p:cNvCxnSpPr/>
              <p:nvPr/>
            </p:nvCxnSpPr>
            <p:spPr>
              <a:xfrm rot="10800000">
                <a:off x="6131350" y="2150368"/>
                <a:ext cx="0" cy="626832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med" w="med" type="triangle"/>
              </a:ln>
            </p:spPr>
          </p:cxnSp>
          <p:cxnSp>
            <p:nvCxnSpPr>
              <p:cNvPr id="382" name="Google Shape;382;p15"/>
              <p:cNvCxnSpPr>
                <a:stCxn id="380" idx="2"/>
              </p:cNvCxnSpPr>
              <p:nvPr/>
            </p:nvCxnSpPr>
            <p:spPr>
              <a:xfrm>
                <a:off x="6140369" y="4221930"/>
                <a:ext cx="0" cy="68820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med" w="med" type="triangle"/>
              </a:ln>
            </p:spPr>
          </p:cxnSp>
        </p:grpSp>
        <p:sp>
          <p:nvSpPr>
            <p:cNvPr id="383" name="Google Shape;383;p15"/>
            <p:cNvSpPr txBox="1"/>
            <p:nvPr/>
          </p:nvSpPr>
          <p:spPr>
            <a:xfrm>
              <a:off x="5413874" y="2738031"/>
              <a:ext cx="1418490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Arbeidsgalop rechts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4" name="Google Shape;384;p15"/>
          <p:cNvSpPr/>
          <p:nvPr/>
        </p:nvSpPr>
        <p:spPr>
          <a:xfrm rot="5400000">
            <a:off x="6137228" y="1034072"/>
            <a:ext cx="1417320" cy="1418490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5"/>
          <p:cNvSpPr/>
          <p:nvPr/>
        </p:nvSpPr>
        <p:spPr>
          <a:xfrm rot="-5400000">
            <a:off x="4718738" y="1034072"/>
            <a:ext cx="1417320" cy="1418490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15"/>
          <p:cNvSpPr/>
          <p:nvPr/>
        </p:nvSpPr>
        <p:spPr>
          <a:xfrm>
            <a:off x="4716422" y="375488"/>
            <a:ext cx="1367009" cy="1371600"/>
          </a:xfrm>
          <a:prstGeom prst="arc">
            <a:avLst>
              <a:gd fmla="val 10772592" name="adj1"/>
              <a:gd fmla="val 16269919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7" name="Google Shape;387;p15"/>
          <p:cNvCxnSpPr/>
          <p:nvPr/>
        </p:nvCxnSpPr>
        <p:spPr>
          <a:xfrm>
            <a:off x="4716422" y="998890"/>
            <a:ext cx="3931" cy="738256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8" name="Google Shape;388;p15"/>
          <p:cNvCxnSpPr>
            <a:stCxn id="386" idx="2"/>
            <a:endCxn id="389" idx="0"/>
          </p:cNvCxnSpPr>
          <p:nvPr/>
        </p:nvCxnSpPr>
        <p:spPr>
          <a:xfrm>
            <a:off x="5413874" y="375631"/>
            <a:ext cx="1437300" cy="3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89" name="Google Shape;389;p15"/>
          <p:cNvSpPr/>
          <p:nvPr/>
        </p:nvSpPr>
        <p:spPr>
          <a:xfrm rot="5400000">
            <a:off x="6182908" y="373557"/>
            <a:ext cx="1367009" cy="1371600"/>
          </a:xfrm>
          <a:prstGeom prst="arc">
            <a:avLst>
              <a:gd fmla="val 10723199" name="adj1"/>
              <a:gd fmla="val 16269919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0" name="Google Shape;390;p15"/>
          <p:cNvCxnSpPr>
            <a:stCxn id="391" idx="0"/>
            <a:endCxn id="389" idx="2"/>
          </p:cNvCxnSpPr>
          <p:nvPr/>
        </p:nvCxnSpPr>
        <p:spPr>
          <a:xfrm rot="10800000">
            <a:off x="7552130" y="1073375"/>
            <a:ext cx="17700" cy="23853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91" name="Google Shape;391;p15"/>
          <p:cNvSpPr/>
          <p:nvPr/>
        </p:nvSpPr>
        <p:spPr>
          <a:xfrm rot="-5400000">
            <a:off x="4732535" y="2056464"/>
            <a:ext cx="2836227" cy="2838568"/>
          </a:xfrm>
          <a:prstGeom prst="arc">
            <a:avLst>
              <a:gd fmla="val 5358646" name="adj1"/>
              <a:gd fmla="val 16183956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16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397" name="Google Shape;397;p16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8" name="Google Shape;398;p16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399" name="Google Shape;399;p16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400" name="Google Shape;400;p16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401" name="Google Shape;40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2" name="Google Shape;402;p16"/>
          <p:cNvSpPr/>
          <p:nvPr/>
        </p:nvSpPr>
        <p:spPr>
          <a:xfrm rot="5400000">
            <a:off x="4733188" y="2001096"/>
            <a:ext cx="2836227" cy="2838568"/>
          </a:xfrm>
          <a:prstGeom prst="arc">
            <a:avLst>
              <a:gd fmla="val 5381605" name="adj1"/>
              <a:gd fmla="val 1625807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3" name="Google Shape;403;p16"/>
          <p:cNvCxnSpPr/>
          <p:nvPr/>
        </p:nvCxnSpPr>
        <p:spPr>
          <a:xfrm rot="10800000">
            <a:off x="7571401" y="3429000"/>
            <a:ext cx="0" cy="2621817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4" name="Google Shape;404;p16"/>
          <p:cNvSpPr/>
          <p:nvPr/>
        </p:nvSpPr>
        <p:spPr>
          <a:xfrm rot="-5400000">
            <a:off x="4732210" y="3710309"/>
            <a:ext cx="2836227" cy="2838568"/>
          </a:xfrm>
          <a:prstGeom prst="arc">
            <a:avLst>
              <a:gd fmla="val 10905577" name="adj1"/>
              <a:gd fmla="val 1625807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16"/>
          <p:cNvSpPr/>
          <p:nvPr/>
        </p:nvSpPr>
        <p:spPr>
          <a:xfrm rot="5400000">
            <a:off x="4731145" y="3685131"/>
            <a:ext cx="2836227" cy="2838568"/>
          </a:xfrm>
          <a:prstGeom prst="arc">
            <a:avLst>
              <a:gd fmla="val 5381605" name="adj1"/>
              <a:gd fmla="val 1649144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16"/>
          <p:cNvSpPr/>
          <p:nvPr/>
        </p:nvSpPr>
        <p:spPr>
          <a:xfrm rot="-5400000">
            <a:off x="6560684" y="5536036"/>
            <a:ext cx="1011252" cy="1012087"/>
          </a:xfrm>
          <a:prstGeom prst="arc">
            <a:avLst>
              <a:gd fmla="val 5145847" name="adj1"/>
              <a:gd fmla="val 1092140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7" name="Google Shape;407;p16"/>
          <p:cNvCxnSpPr>
            <a:endCxn id="406" idx="2"/>
          </p:cNvCxnSpPr>
          <p:nvPr/>
        </p:nvCxnSpPr>
        <p:spPr>
          <a:xfrm>
            <a:off x="6095958" y="6547391"/>
            <a:ext cx="952500" cy="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8" name="Google Shape;408;p16"/>
          <p:cNvSpPr/>
          <p:nvPr/>
        </p:nvSpPr>
        <p:spPr>
          <a:xfrm rot="5400000">
            <a:off x="4731145" y="3685131"/>
            <a:ext cx="2836227" cy="2838568"/>
          </a:xfrm>
          <a:prstGeom prst="arc">
            <a:avLst>
              <a:gd fmla="val 16387547" name="adj1"/>
              <a:gd fmla="val 41719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9" name="Google Shape;409;p16"/>
          <p:cNvCxnSpPr/>
          <p:nvPr/>
        </p:nvCxnSpPr>
        <p:spPr>
          <a:xfrm>
            <a:off x="5187910" y="6525483"/>
            <a:ext cx="952459" cy="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10" name="Google Shape;410;p16"/>
          <p:cNvSpPr/>
          <p:nvPr/>
        </p:nvSpPr>
        <p:spPr>
          <a:xfrm>
            <a:off x="4727228" y="5521250"/>
            <a:ext cx="1011252" cy="1012087"/>
          </a:xfrm>
          <a:prstGeom prst="arc">
            <a:avLst>
              <a:gd fmla="val 5145847" name="adj1"/>
              <a:gd fmla="val 1092140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16"/>
          <p:cNvSpPr/>
          <p:nvPr/>
        </p:nvSpPr>
        <p:spPr>
          <a:xfrm rot="-5400000">
            <a:off x="4732535" y="2056464"/>
            <a:ext cx="2836227" cy="2838568"/>
          </a:xfrm>
          <a:prstGeom prst="arc">
            <a:avLst>
              <a:gd fmla="val 5358646" name="adj1"/>
              <a:gd fmla="val 16183956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2" name="Google Shape;412;p16"/>
          <p:cNvCxnSpPr/>
          <p:nvPr/>
        </p:nvCxnSpPr>
        <p:spPr>
          <a:xfrm rot="10800000">
            <a:off x="4738773" y="875520"/>
            <a:ext cx="0" cy="2607848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13" name="Google Shape;413;p16"/>
          <p:cNvSpPr/>
          <p:nvPr/>
        </p:nvSpPr>
        <p:spPr>
          <a:xfrm rot="5400000">
            <a:off x="4733936" y="333405"/>
            <a:ext cx="2836227" cy="2838568"/>
          </a:xfrm>
          <a:prstGeom prst="arc">
            <a:avLst>
              <a:gd fmla="val 10865648" name="adj1"/>
              <a:gd fmla="val 16183956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16"/>
          <p:cNvSpPr/>
          <p:nvPr/>
        </p:nvSpPr>
        <p:spPr>
          <a:xfrm rot="-5400000">
            <a:off x="4733936" y="260253"/>
            <a:ext cx="2836227" cy="2838568"/>
          </a:xfrm>
          <a:prstGeom prst="arc">
            <a:avLst>
              <a:gd fmla="val 5358646" name="adj1"/>
              <a:gd fmla="val 16183956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16"/>
          <p:cNvSpPr/>
          <p:nvPr/>
        </p:nvSpPr>
        <p:spPr>
          <a:xfrm rot="5400000">
            <a:off x="4737805" y="337178"/>
            <a:ext cx="1011252" cy="1012087"/>
          </a:xfrm>
          <a:prstGeom prst="arc">
            <a:avLst>
              <a:gd fmla="val 5145847" name="adj1"/>
              <a:gd fmla="val 1092140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6" name="Google Shape;416;p16"/>
          <p:cNvCxnSpPr/>
          <p:nvPr/>
        </p:nvCxnSpPr>
        <p:spPr>
          <a:xfrm>
            <a:off x="5243431" y="336866"/>
            <a:ext cx="952459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17" name="Google Shape;417;p16"/>
          <p:cNvSpPr/>
          <p:nvPr/>
        </p:nvSpPr>
        <p:spPr>
          <a:xfrm rot="-5400000">
            <a:off x="4733936" y="336453"/>
            <a:ext cx="2836227" cy="2838568"/>
          </a:xfrm>
          <a:prstGeom prst="arc">
            <a:avLst>
              <a:gd fmla="val 16365309" name="adj1"/>
              <a:gd fmla="val 77553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8" name="Google Shape;418;p16"/>
          <p:cNvCxnSpPr/>
          <p:nvPr/>
        </p:nvCxnSpPr>
        <p:spPr>
          <a:xfrm>
            <a:off x="6105803" y="334575"/>
            <a:ext cx="952459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19" name="Google Shape;419;p16"/>
          <p:cNvSpPr/>
          <p:nvPr/>
        </p:nvSpPr>
        <p:spPr>
          <a:xfrm rot="10800000">
            <a:off x="6552636" y="337177"/>
            <a:ext cx="1011252" cy="1012087"/>
          </a:xfrm>
          <a:prstGeom prst="arc">
            <a:avLst>
              <a:gd fmla="val 5145847" name="adj1"/>
              <a:gd fmla="val 1092140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16"/>
          <p:cNvSpPr txBox="1"/>
          <p:nvPr/>
        </p:nvSpPr>
        <p:spPr>
          <a:xfrm>
            <a:off x="5431124" y="5471866"/>
            <a:ext cx="141849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Gallop,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 hand</a:t>
            </a:r>
            <a:endParaRPr/>
          </a:p>
        </p:txBody>
      </p:sp>
      <p:sp>
        <p:nvSpPr>
          <p:cNvPr id="421" name="Google Shape;421;p16"/>
          <p:cNvSpPr txBox="1"/>
          <p:nvPr/>
        </p:nvSpPr>
        <p:spPr>
          <a:xfrm>
            <a:off x="5431124" y="889389"/>
            <a:ext cx="141849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Arbeidsgalop rechts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26;p17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427" name="Google Shape;427;p17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8" name="Google Shape;428;p17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429" name="Google Shape;429;p17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430" name="Google Shape;430;p17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431" name="Google Shape;43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32" name="Google Shape;432;p17"/>
          <p:cNvCxnSpPr/>
          <p:nvPr/>
        </p:nvCxnSpPr>
        <p:spPr>
          <a:xfrm rot="10800000">
            <a:off x="4727228" y="3429000"/>
            <a:ext cx="0" cy="2621817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3" name="Google Shape;433;p17"/>
          <p:cNvCxnSpPr/>
          <p:nvPr/>
        </p:nvCxnSpPr>
        <p:spPr>
          <a:xfrm rot="10800000">
            <a:off x="7547947" y="821152"/>
            <a:ext cx="0" cy="2607848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34" name="Google Shape;434;p17"/>
          <p:cNvSpPr/>
          <p:nvPr/>
        </p:nvSpPr>
        <p:spPr>
          <a:xfrm>
            <a:off x="4727228" y="5521250"/>
            <a:ext cx="1011252" cy="1012087"/>
          </a:xfrm>
          <a:prstGeom prst="arc">
            <a:avLst>
              <a:gd fmla="val 5145847" name="adj1"/>
              <a:gd fmla="val 1092140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17"/>
          <p:cNvSpPr/>
          <p:nvPr/>
        </p:nvSpPr>
        <p:spPr>
          <a:xfrm rot="10800000">
            <a:off x="6537396" y="337177"/>
            <a:ext cx="1011252" cy="1012087"/>
          </a:xfrm>
          <a:prstGeom prst="arc">
            <a:avLst>
              <a:gd fmla="val 5145847" name="adj1"/>
              <a:gd fmla="val 1092140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17"/>
          <p:cNvSpPr txBox="1"/>
          <p:nvPr/>
        </p:nvSpPr>
        <p:spPr>
          <a:xfrm>
            <a:off x="4727228" y="3996557"/>
            <a:ext cx="12388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Transition to trot</a:t>
            </a:r>
            <a:endParaRPr/>
          </a:p>
        </p:txBody>
      </p:sp>
      <p:sp>
        <p:nvSpPr>
          <p:cNvPr id="437" name="Google Shape;437;p17"/>
          <p:cNvSpPr txBox="1"/>
          <p:nvPr/>
        </p:nvSpPr>
        <p:spPr>
          <a:xfrm>
            <a:off x="6179176" y="2127779"/>
            <a:ext cx="136877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Overgang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arbeidsdraf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2" name="Google Shape;442;p18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443" name="Google Shape;443;p18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4" name="Google Shape;444;p18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445" name="Google Shape;445;p18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446" name="Google Shape;446;p18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447" name="Google Shape;447;p18"/>
          <p:cNvSpPr/>
          <p:nvPr/>
        </p:nvSpPr>
        <p:spPr>
          <a:xfrm rot="10800000">
            <a:off x="6528160" y="327941"/>
            <a:ext cx="1011252" cy="1012087"/>
          </a:xfrm>
          <a:prstGeom prst="arc">
            <a:avLst>
              <a:gd fmla="val 5145847" name="adj1"/>
              <a:gd fmla="val 1092140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49" name="Google Shape;449;p18"/>
          <p:cNvCxnSpPr/>
          <p:nvPr/>
        </p:nvCxnSpPr>
        <p:spPr>
          <a:xfrm rot="10800000">
            <a:off x="7542867" y="821152"/>
            <a:ext cx="0" cy="2637474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0" name="Google Shape;450;p18"/>
          <p:cNvSpPr/>
          <p:nvPr/>
        </p:nvSpPr>
        <p:spPr>
          <a:xfrm rot="10800000">
            <a:off x="6369747" y="5396263"/>
            <a:ext cx="1172243" cy="1142369"/>
          </a:xfrm>
          <a:prstGeom prst="arc">
            <a:avLst>
              <a:gd fmla="val 10812813" name="adj1"/>
              <a:gd fmla="val 16263268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1" name="Google Shape;451;p18"/>
          <p:cNvCxnSpPr/>
          <p:nvPr/>
        </p:nvCxnSpPr>
        <p:spPr>
          <a:xfrm rot="10800000">
            <a:off x="7542867" y="3442688"/>
            <a:ext cx="0" cy="252476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52" name="Google Shape;452;p18"/>
          <p:cNvCxnSpPr>
            <a:endCxn id="453" idx="0"/>
          </p:cNvCxnSpPr>
          <p:nvPr/>
        </p:nvCxnSpPr>
        <p:spPr>
          <a:xfrm rot="10800000">
            <a:off x="6021314" y="6530913"/>
            <a:ext cx="941700" cy="78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3" name="Google Shape;453;p18"/>
          <p:cNvSpPr/>
          <p:nvPr/>
        </p:nvSpPr>
        <p:spPr>
          <a:xfrm rot="10800000">
            <a:off x="4718354" y="3984000"/>
            <a:ext cx="2613522" cy="2546918"/>
          </a:xfrm>
          <a:prstGeom prst="arc">
            <a:avLst>
              <a:gd fmla="val 16210260" name="adj1"/>
              <a:gd fmla="val 5432614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18"/>
          <p:cNvSpPr/>
          <p:nvPr/>
        </p:nvSpPr>
        <p:spPr>
          <a:xfrm rot="10800000">
            <a:off x="4713274" y="3984000"/>
            <a:ext cx="2613522" cy="2546918"/>
          </a:xfrm>
          <a:prstGeom prst="arc">
            <a:avLst>
              <a:gd fmla="val 5434661" name="adj1"/>
              <a:gd fmla="val 1078723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18"/>
          <p:cNvSpPr/>
          <p:nvPr/>
        </p:nvSpPr>
        <p:spPr>
          <a:xfrm rot="10800000">
            <a:off x="4937553" y="4083149"/>
            <a:ext cx="2389244" cy="2328356"/>
          </a:xfrm>
          <a:prstGeom prst="arc">
            <a:avLst>
              <a:gd fmla="val 13049764" name="adj1"/>
              <a:gd fmla="val 16190068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6" name="Google Shape;456;p18"/>
          <p:cNvCxnSpPr/>
          <p:nvPr/>
        </p:nvCxnSpPr>
        <p:spPr>
          <a:xfrm rot="10800000">
            <a:off x="4727228" y="3429000"/>
            <a:ext cx="0" cy="2621817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7" name="Google Shape;457;p18"/>
          <p:cNvSpPr/>
          <p:nvPr/>
        </p:nvSpPr>
        <p:spPr>
          <a:xfrm>
            <a:off x="4722148" y="319367"/>
            <a:ext cx="1172243" cy="1142369"/>
          </a:xfrm>
          <a:prstGeom prst="arc">
            <a:avLst>
              <a:gd fmla="val 10812813" name="adj1"/>
              <a:gd fmla="val 1620599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8" name="Google Shape;458;p18"/>
          <p:cNvCxnSpPr>
            <a:endCxn id="457" idx="0"/>
          </p:cNvCxnSpPr>
          <p:nvPr/>
        </p:nvCxnSpPr>
        <p:spPr>
          <a:xfrm rot="10800000">
            <a:off x="4722152" y="888367"/>
            <a:ext cx="600" cy="25407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59" name="Google Shape;459;p18"/>
          <p:cNvCxnSpPr>
            <a:endCxn id="457" idx="2"/>
          </p:cNvCxnSpPr>
          <p:nvPr/>
        </p:nvCxnSpPr>
        <p:spPr>
          <a:xfrm rot="10800000">
            <a:off x="5309266" y="319368"/>
            <a:ext cx="1662900" cy="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60" name="Google Shape;460;p18"/>
          <p:cNvSpPr/>
          <p:nvPr/>
        </p:nvSpPr>
        <p:spPr>
          <a:xfrm>
            <a:off x="4727228" y="5521250"/>
            <a:ext cx="1011252" cy="1012087"/>
          </a:xfrm>
          <a:prstGeom prst="arc">
            <a:avLst>
              <a:gd fmla="val 5145847" name="adj1"/>
              <a:gd fmla="val 1092140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61" name="Google Shape;461;p18"/>
          <p:cNvCxnSpPr>
            <a:stCxn id="462" idx="0"/>
          </p:cNvCxnSpPr>
          <p:nvPr/>
        </p:nvCxnSpPr>
        <p:spPr>
          <a:xfrm flipH="1" rot="10800000">
            <a:off x="7541813" y="888327"/>
            <a:ext cx="900" cy="50628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62" name="Google Shape;462;p18"/>
          <p:cNvSpPr/>
          <p:nvPr/>
        </p:nvSpPr>
        <p:spPr>
          <a:xfrm rot="10800000">
            <a:off x="6369574" y="5377758"/>
            <a:ext cx="1172243" cy="1142369"/>
          </a:xfrm>
          <a:prstGeom prst="arc">
            <a:avLst>
              <a:gd fmla="val 10812813" name="adj1"/>
              <a:gd fmla="val 1626326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63" name="Google Shape;463;p18"/>
          <p:cNvCxnSpPr/>
          <p:nvPr/>
        </p:nvCxnSpPr>
        <p:spPr>
          <a:xfrm rot="10800000">
            <a:off x="6148605" y="6521157"/>
            <a:ext cx="804815" cy="1109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64" name="Google Shape;464;p18"/>
          <p:cNvSpPr/>
          <p:nvPr/>
        </p:nvSpPr>
        <p:spPr>
          <a:xfrm rot="5400000">
            <a:off x="6403694" y="313932"/>
            <a:ext cx="1132851" cy="1143721"/>
          </a:xfrm>
          <a:prstGeom prst="arc">
            <a:avLst>
              <a:gd fmla="val 10812813" name="adj1"/>
              <a:gd fmla="val 1621745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18"/>
          <p:cNvSpPr/>
          <p:nvPr/>
        </p:nvSpPr>
        <p:spPr>
          <a:xfrm rot="10800000">
            <a:off x="4937553" y="4083149"/>
            <a:ext cx="2389244" cy="2328356"/>
          </a:xfrm>
          <a:prstGeom prst="arc">
            <a:avLst>
              <a:gd fmla="val 10805696" name="adj1"/>
              <a:gd fmla="val 13087624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" name="Google Shape;470;p19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471" name="Google Shape;471;p19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72" name="Google Shape;472;p19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473" name="Google Shape;473;p19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474" name="Google Shape;474;p19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475" name="Google Shape;475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6" name="Google Shape;476;p19"/>
          <p:cNvSpPr/>
          <p:nvPr/>
        </p:nvSpPr>
        <p:spPr>
          <a:xfrm rot="10800000">
            <a:off x="6369462" y="5382436"/>
            <a:ext cx="1172243" cy="1142369"/>
          </a:xfrm>
          <a:prstGeom prst="arc">
            <a:avLst>
              <a:gd fmla="val 10812813" name="adj1"/>
              <a:gd fmla="val 1626326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7" name="Google Shape;477;p19"/>
          <p:cNvCxnSpPr/>
          <p:nvPr/>
        </p:nvCxnSpPr>
        <p:spPr>
          <a:xfrm rot="10800000">
            <a:off x="6148605" y="6524967"/>
            <a:ext cx="804815" cy="1109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78" name="Google Shape;478;p19"/>
          <p:cNvSpPr/>
          <p:nvPr/>
        </p:nvSpPr>
        <p:spPr>
          <a:xfrm>
            <a:off x="4701070" y="4058602"/>
            <a:ext cx="2468880" cy="2468880"/>
          </a:xfrm>
          <a:prstGeom prst="arc">
            <a:avLst>
              <a:gd fmla="val 5291099" name="adj1"/>
              <a:gd fmla="val 10839556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9" name="Google Shape;479;p19"/>
          <p:cNvCxnSpPr>
            <a:endCxn id="478" idx="0"/>
          </p:cNvCxnSpPr>
          <p:nvPr/>
        </p:nvCxnSpPr>
        <p:spPr>
          <a:xfrm flipH="1">
            <a:off x="5974608" y="6524763"/>
            <a:ext cx="189000" cy="21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0" name="Google Shape;480;p19"/>
          <p:cNvCxnSpPr>
            <a:endCxn id="481" idx="0"/>
          </p:cNvCxnSpPr>
          <p:nvPr/>
        </p:nvCxnSpPr>
        <p:spPr>
          <a:xfrm flipH="1" rot="10800000">
            <a:off x="4701192" y="911012"/>
            <a:ext cx="7500" cy="43821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1" name="Google Shape;481;p19"/>
          <p:cNvSpPr/>
          <p:nvPr/>
        </p:nvSpPr>
        <p:spPr>
          <a:xfrm>
            <a:off x="4708688" y="342012"/>
            <a:ext cx="1172243" cy="1142369"/>
          </a:xfrm>
          <a:prstGeom prst="arc">
            <a:avLst>
              <a:gd fmla="val 10812813" name="adj1"/>
              <a:gd fmla="val 1620599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2" name="Google Shape;482;p19"/>
          <p:cNvCxnSpPr>
            <a:stCxn id="483" idx="0"/>
          </p:cNvCxnSpPr>
          <p:nvPr/>
        </p:nvCxnSpPr>
        <p:spPr>
          <a:xfrm rot="10800000">
            <a:off x="5295996" y="342231"/>
            <a:ext cx="1662900" cy="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3" name="Google Shape;483;p19"/>
          <p:cNvSpPr/>
          <p:nvPr/>
        </p:nvSpPr>
        <p:spPr>
          <a:xfrm rot="5400000">
            <a:off x="6390359" y="336792"/>
            <a:ext cx="1132851" cy="1143721"/>
          </a:xfrm>
          <a:prstGeom prst="arc">
            <a:avLst>
              <a:gd fmla="val 10812813" name="adj1"/>
              <a:gd fmla="val 1621745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19"/>
          <p:cNvSpPr/>
          <p:nvPr/>
        </p:nvSpPr>
        <p:spPr>
          <a:xfrm rot="5400000">
            <a:off x="5091750" y="4204"/>
            <a:ext cx="2481256" cy="2505064"/>
          </a:xfrm>
          <a:prstGeom prst="arc">
            <a:avLst>
              <a:gd fmla="val 15160200" name="adj1"/>
              <a:gd fmla="val 9663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5" name="Google Shape;485;p19"/>
          <p:cNvCxnSpPr>
            <a:stCxn id="486" idx="2"/>
          </p:cNvCxnSpPr>
          <p:nvPr/>
        </p:nvCxnSpPr>
        <p:spPr>
          <a:xfrm flipH="1" rot="10800000">
            <a:off x="5836646" y="2497486"/>
            <a:ext cx="502800" cy="54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6" name="Google Shape;486;p19"/>
          <p:cNvSpPr/>
          <p:nvPr/>
        </p:nvSpPr>
        <p:spPr>
          <a:xfrm rot="-5400000">
            <a:off x="4873827" y="2502882"/>
            <a:ext cx="1920240" cy="1920240"/>
          </a:xfrm>
          <a:prstGeom prst="arc">
            <a:avLst>
              <a:gd fmla="val 10796414" name="adj1"/>
              <a:gd fmla="val 9663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7" name="Google Shape;487;p19"/>
          <p:cNvCxnSpPr/>
          <p:nvPr/>
        </p:nvCxnSpPr>
        <p:spPr>
          <a:xfrm flipH="1" rot="10800000">
            <a:off x="5829624" y="4423024"/>
            <a:ext cx="650960" cy="1503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8" name="Google Shape;488;p19"/>
          <p:cNvSpPr/>
          <p:nvPr/>
        </p:nvSpPr>
        <p:spPr>
          <a:xfrm rot="5400000">
            <a:off x="5338776" y="4423023"/>
            <a:ext cx="2286000" cy="2286000"/>
          </a:xfrm>
          <a:prstGeom prst="arc">
            <a:avLst>
              <a:gd fmla="val 10796414" name="adj1"/>
              <a:gd fmla="val 16219129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19"/>
          <p:cNvSpPr/>
          <p:nvPr/>
        </p:nvSpPr>
        <p:spPr>
          <a:xfrm rot="10800000">
            <a:off x="6450521" y="5395840"/>
            <a:ext cx="1172243" cy="1142369"/>
          </a:xfrm>
          <a:prstGeom prst="arc">
            <a:avLst>
              <a:gd fmla="val 10812813" name="adj1"/>
              <a:gd fmla="val 1626326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0" name="Google Shape;490;p19"/>
          <p:cNvCxnSpPr>
            <a:endCxn id="489" idx="0"/>
          </p:cNvCxnSpPr>
          <p:nvPr/>
        </p:nvCxnSpPr>
        <p:spPr>
          <a:xfrm flipH="1">
            <a:off x="7622760" y="5566009"/>
            <a:ext cx="2100" cy="4032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1" name="Google Shape;491;p19"/>
          <p:cNvSpPr/>
          <p:nvPr/>
        </p:nvSpPr>
        <p:spPr>
          <a:xfrm rot="10800000">
            <a:off x="4937553" y="4083149"/>
            <a:ext cx="2389244" cy="2328356"/>
          </a:xfrm>
          <a:prstGeom prst="arc">
            <a:avLst>
              <a:gd fmla="val 10805696" name="adj1"/>
              <a:gd fmla="val 16190068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19"/>
          <p:cNvSpPr/>
          <p:nvPr/>
        </p:nvSpPr>
        <p:spPr>
          <a:xfrm>
            <a:off x="4866205" y="4322128"/>
            <a:ext cx="2089378" cy="2089378"/>
          </a:xfrm>
          <a:prstGeom prst="arc">
            <a:avLst>
              <a:gd fmla="val 5365956" name="adj1"/>
              <a:gd fmla="val 10865921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3" name="Google Shape;493;p19"/>
          <p:cNvCxnSpPr>
            <a:endCxn id="492" idx="0"/>
          </p:cNvCxnSpPr>
          <p:nvPr/>
        </p:nvCxnSpPr>
        <p:spPr>
          <a:xfrm rot="10800000">
            <a:off x="5921239" y="6411455"/>
            <a:ext cx="219000" cy="12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4" name="Google Shape;494;p19"/>
          <p:cNvCxnSpPr>
            <a:endCxn id="495" idx="0"/>
          </p:cNvCxnSpPr>
          <p:nvPr/>
        </p:nvCxnSpPr>
        <p:spPr>
          <a:xfrm flipH="1" rot="10800000">
            <a:off x="4866229" y="1092759"/>
            <a:ext cx="5100" cy="43035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5" name="Google Shape;495;p19"/>
          <p:cNvSpPr/>
          <p:nvPr/>
        </p:nvSpPr>
        <p:spPr>
          <a:xfrm>
            <a:off x="4871285" y="544264"/>
            <a:ext cx="1091368" cy="1111170"/>
          </a:xfrm>
          <a:prstGeom prst="arc">
            <a:avLst>
              <a:gd fmla="val 10844667" name="adj1"/>
              <a:gd fmla="val 16208818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6" name="Google Shape;496;p19"/>
          <p:cNvCxnSpPr>
            <a:stCxn id="497" idx="0"/>
          </p:cNvCxnSpPr>
          <p:nvPr/>
        </p:nvCxnSpPr>
        <p:spPr>
          <a:xfrm rot="10800000">
            <a:off x="5417098" y="541457"/>
            <a:ext cx="1296000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7" name="Google Shape;497;p19"/>
          <p:cNvSpPr/>
          <p:nvPr/>
        </p:nvSpPr>
        <p:spPr>
          <a:xfrm rot="5400000">
            <a:off x="6144561" y="536018"/>
            <a:ext cx="1132851" cy="1143721"/>
          </a:xfrm>
          <a:prstGeom prst="arc">
            <a:avLst>
              <a:gd fmla="val 10812813" name="adj1"/>
              <a:gd fmla="val 1621745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19"/>
          <p:cNvSpPr/>
          <p:nvPr/>
        </p:nvSpPr>
        <p:spPr>
          <a:xfrm rot="5400000">
            <a:off x="4856180" y="-155907"/>
            <a:ext cx="2348269" cy="2505064"/>
          </a:xfrm>
          <a:prstGeom prst="arc">
            <a:avLst>
              <a:gd fmla="val 15752413" name="adj1"/>
              <a:gd fmla="val 20801199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9" name="Google Shape;499;p19"/>
          <p:cNvCxnSpPr>
            <a:stCxn id="500" idx="2"/>
          </p:cNvCxnSpPr>
          <p:nvPr/>
        </p:nvCxnSpPr>
        <p:spPr>
          <a:xfrm>
            <a:off x="5897003" y="2238012"/>
            <a:ext cx="442500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00" name="Google Shape;500;p19"/>
          <p:cNvSpPr/>
          <p:nvPr/>
        </p:nvSpPr>
        <p:spPr>
          <a:xfrm rot="-5400000">
            <a:off x="4700565" y="2237987"/>
            <a:ext cx="2377440" cy="2377440"/>
          </a:xfrm>
          <a:prstGeom prst="arc">
            <a:avLst>
              <a:gd fmla="val 10740192" name="adj1"/>
              <a:gd fmla="val 22321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01" name="Google Shape;501;p19"/>
          <p:cNvCxnSpPr>
            <a:stCxn id="500" idx="0"/>
            <a:endCxn id="502" idx="0"/>
          </p:cNvCxnSpPr>
          <p:nvPr/>
        </p:nvCxnSpPr>
        <p:spPr>
          <a:xfrm flipH="1" rot="10800000">
            <a:off x="5909965" y="4609847"/>
            <a:ext cx="576600" cy="54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02" name="Google Shape;502;p19"/>
          <p:cNvSpPr/>
          <p:nvPr/>
        </p:nvSpPr>
        <p:spPr>
          <a:xfrm rot="5400000">
            <a:off x="5588134" y="4609634"/>
            <a:ext cx="1828800" cy="1828800"/>
          </a:xfrm>
          <a:prstGeom prst="arc">
            <a:avLst>
              <a:gd fmla="val 10740192" name="adj1"/>
              <a:gd fmla="val 16218821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19"/>
          <p:cNvSpPr/>
          <p:nvPr/>
        </p:nvSpPr>
        <p:spPr>
          <a:xfrm rot="10800000">
            <a:off x="6242094" y="5269137"/>
            <a:ext cx="1172243" cy="1142369"/>
          </a:xfrm>
          <a:prstGeom prst="arc">
            <a:avLst>
              <a:gd fmla="val 10812813" name="adj1"/>
              <a:gd fmla="val 16263268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04" name="Google Shape;504;p19"/>
          <p:cNvCxnSpPr>
            <a:stCxn id="502" idx="2"/>
            <a:endCxn id="503" idx="0"/>
          </p:cNvCxnSpPr>
          <p:nvPr/>
        </p:nvCxnSpPr>
        <p:spPr>
          <a:xfrm flipH="1">
            <a:off x="7414220" y="5529040"/>
            <a:ext cx="2700" cy="3135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2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103" name="Google Shape;103;p2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" name="Google Shape;104;p2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106" name="Google Shape;106;p2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107" name="Google Shape;107;p2"/>
          <p:cNvCxnSpPr/>
          <p:nvPr/>
        </p:nvCxnSpPr>
        <p:spPr>
          <a:xfrm rot="10800000">
            <a:off x="4725099" y="3428999"/>
            <a:ext cx="0" cy="242316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2"/>
          <p:cNvCxnSpPr/>
          <p:nvPr/>
        </p:nvCxnSpPr>
        <p:spPr>
          <a:xfrm rot="10800000">
            <a:off x="7539520" y="3465171"/>
            <a:ext cx="0" cy="237744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9" name="Google Shape;109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10" name="Google Shape;110;p2"/>
          <p:cNvCxnSpPr/>
          <p:nvPr/>
        </p:nvCxnSpPr>
        <p:spPr>
          <a:xfrm rot="10800000">
            <a:off x="6096000" y="3515712"/>
            <a:ext cx="0" cy="2322576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2"/>
          <p:cNvCxnSpPr/>
          <p:nvPr/>
        </p:nvCxnSpPr>
        <p:spPr>
          <a:xfrm rot="10800000">
            <a:off x="6170795" y="3515868"/>
            <a:ext cx="0" cy="2322576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2" name="Google Shape;112;p2"/>
          <p:cNvSpPr/>
          <p:nvPr/>
        </p:nvSpPr>
        <p:spPr>
          <a:xfrm rot="10800000">
            <a:off x="4725100" y="5143771"/>
            <a:ext cx="1371600" cy="1371600"/>
          </a:xfrm>
          <a:prstGeom prst="arc">
            <a:avLst>
              <a:gd fmla="val 10821897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/>
          <p:nvPr/>
        </p:nvSpPr>
        <p:spPr>
          <a:xfrm rot="10800000">
            <a:off x="6169006" y="5143773"/>
            <a:ext cx="1371600" cy="1371600"/>
          </a:xfrm>
          <a:prstGeom prst="arc">
            <a:avLst>
              <a:gd fmla="val 10821555" name="adj1"/>
              <a:gd fmla="val 2158821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9" name="Google Shape;509;p20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510" name="Google Shape;510;p20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1" name="Google Shape;511;p20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512" name="Google Shape;512;p20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513" name="Google Shape;513;p20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514" name="Google Shape;51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5" name="Google Shape;515;p20"/>
          <p:cNvSpPr/>
          <p:nvPr/>
        </p:nvSpPr>
        <p:spPr>
          <a:xfrm>
            <a:off x="4866205" y="4322128"/>
            <a:ext cx="2089378" cy="2089378"/>
          </a:xfrm>
          <a:prstGeom prst="arc">
            <a:avLst>
              <a:gd fmla="val 5365956" name="adj1"/>
              <a:gd fmla="val 1086720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16" name="Google Shape;516;p20"/>
          <p:cNvCxnSpPr>
            <a:stCxn id="517" idx="2"/>
            <a:endCxn id="515" idx="0"/>
          </p:cNvCxnSpPr>
          <p:nvPr/>
        </p:nvCxnSpPr>
        <p:spPr>
          <a:xfrm rot="10800000">
            <a:off x="5921304" y="6411414"/>
            <a:ext cx="896400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17" name="Google Shape;517;p20"/>
          <p:cNvSpPr/>
          <p:nvPr/>
        </p:nvSpPr>
        <p:spPr>
          <a:xfrm rot="10800000">
            <a:off x="6242094" y="5269137"/>
            <a:ext cx="1172243" cy="1142369"/>
          </a:xfrm>
          <a:prstGeom prst="arc">
            <a:avLst>
              <a:gd fmla="val 10812813" name="adj1"/>
              <a:gd fmla="val 16263268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18" name="Google Shape;518;p20"/>
          <p:cNvCxnSpPr>
            <a:endCxn id="517" idx="0"/>
          </p:cNvCxnSpPr>
          <p:nvPr/>
        </p:nvCxnSpPr>
        <p:spPr>
          <a:xfrm flipH="1">
            <a:off x="7414333" y="5529006"/>
            <a:ext cx="2700" cy="3135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19" name="Google Shape;519;p20"/>
          <p:cNvSpPr/>
          <p:nvPr/>
        </p:nvSpPr>
        <p:spPr>
          <a:xfrm>
            <a:off x="4862320" y="4314465"/>
            <a:ext cx="2089378" cy="1989056"/>
          </a:xfrm>
          <a:prstGeom prst="arc">
            <a:avLst>
              <a:gd fmla="val 10607281" name="adj1"/>
              <a:gd fmla="val 1339312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0" name="Google Shape;520;p20"/>
          <p:cNvCxnSpPr/>
          <p:nvPr/>
        </p:nvCxnSpPr>
        <p:spPr>
          <a:xfrm flipH="1">
            <a:off x="5163513" y="1676400"/>
            <a:ext cx="2469782" cy="2933945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21" name="Google Shape;521;p20"/>
          <p:cNvSpPr/>
          <p:nvPr/>
        </p:nvSpPr>
        <p:spPr>
          <a:xfrm rot="10800000">
            <a:off x="6622179" y="273610"/>
            <a:ext cx="1011252" cy="1012087"/>
          </a:xfrm>
          <a:prstGeom prst="arc">
            <a:avLst>
              <a:gd fmla="val 5365956" name="adj1"/>
              <a:gd fmla="val 1087978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2" name="Google Shape;522;p20"/>
          <p:cNvCxnSpPr>
            <a:endCxn id="521" idx="2"/>
          </p:cNvCxnSpPr>
          <p:nvPr/>
        </p:nvCxnSpPr>
        <p:spPr>
          <a:xfrm rot="10800000">
            <a:off x="7633295" y="791388"/>
            <a:ext cx="0" cy="9243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23" name="Google Shape;523;p20"/>
          <p:cNvSpPr/>
          <p:nvPr/>
        </p:nvSpPr>
        <p:spPr>
          <a:xfrm>
            <a:off x="4701070" y="4058602"/>
            <a:ext cx="2468880" cy="2468880"/>
          </a:xfrm>
          <a:prstGeom prst="arc">
            <a:avLst>
              <a:gd fmla="val 5291099" name="adj1"/>
              <a:gd fmla="val 10585174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4" name="Google Shape;524;p20"/>
          <p:cNvCxnSpPr>
            <a:stCxn id="525" idx="2"/>
            <a:endCxn id="523" idx="0"/>
          </p:cNvCxnSpPr>
          <p:nvPr/>
        </p:nvCxnSpPr>
        <p:spPr>
          <a:xfrm rot="10800000">
            <a:off x="5974631" y="6526717"/>
            <a:ext cx="1051500" cy="114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25" name="Google Shape;525;p20"/>
          <p:cNvSpPr/>
          <p:nvPr/>
        </p:nvSpPr>
        <p:spPr>
          <a:xfrm rot="10800000">
            <a:off x="6450521" y="5395840"/>
            <a:ext cx="1172243" cy="1142369"/>
          </a:xfrm>
          <a:prstGeom prst="arc">
            <a:avLst>
              <a:gd fmla="val 10812813" name="adj1"/>
              <a:gd fmla="val 1626326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6" name="Google Shape;526;p20"/>
          <p:cNvCxnSpPr>
            <a:endCxn id="525" idx="0"/>
          </p:cNvCxnSpPr>
          <p:nvPr/>
        </p:nvCxnSpPr>
        <p:spPr>
          <a:xfrm flipH="1">
            <a:off x="7622760" y="5566009"/>
            <a:ext cx="2100" cy="4032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27" name="Google Shape;527;p20"/>
          <p:cNvSpPr/>
          <p:nvPr/>
        </p:nvSpPr>
        <p:spPr>
          <a:xfrm>
            <a:off x="4704972" y="4157146"/>
            <a:ext cx="2468880" cy="2350336"/>
          </a:xfrm>
          <a:prstGeom prst="arc">
            <a:avLst>
              <a:gd fmla="val 10657302" name="adj1"/>
              <a:gd fmla="val 13600333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8" name="Google Shape;528;p20"/>
          <p:cNvCxnSpPr/>
          <p:nvPr/>
        </p:nvCxnSpPr>
        <p:spPr>
          <a:xfrm flipH="1">
            <a:off x="5114642" y="1676400"/>
            <a:ext cx="2361742" cy="2781539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29" name="Google Shape;529;p20"/>
          <p:cNvSpPr/>
          <p:nvPr/>
        </p:nvSpPr>
        <p:spPr>
          <a:xfrm rot="10800000">
            <a:off x="6530174" y="435719"/>
            <a:ext cx="946387" cy="1012087"/>
          </a:xfrm>
          <a:prstGeom prst="arc">
            <a:avLst>
              <a:gd fmla="val 5365956" name="adj1"/>
              <a:gd fmla="val 1090064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0" name="Google Shape;530;p20"/>
          <p:cNvCxnSpPr>
            <a:endCxn id="529" idx="2"/>
          </p:cNvCxnSpPr>
          <p:nvPr/>
        </p:nvCxnSpPr>
        <p:spPr>
          <a:xfrm rot="10800000">
            <a:off x="7476384" y="955615"/>
            <a:ext cx="0" cy="7599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Google Shape;535;p21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536" name="Google Shape;536;p21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7" name="Google Shape;537;p21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538" name="Google Shape;538;p21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539" name="Google Shape;539;p21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540" name="Google Shape;54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1" name="Google Shape;541;p21"/>
          <p:cNvSpPr/>
          <p:nvPr/>
        </p:nvSpPr>
        <p:spPr>
          <a:xfrm rot="10800000">
            <a:off x="4737935" y="5122009"/>
            <a:ext cx="1297442" cy="1297442"/>
          </a:xfrm>
          <a:prstGeom prst="arc">
            <a:avLst>
              <a:gd fmla="val 11288354" name="adj1"/>
              <a:gd fmla="val 15755033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21"/>
          <p:cNvSpPr/>
          <p:nvPr/>
        </p:nvSpPr>
        <p:spPr>
          <a:xfrm rot="10800000">
            <a:off x="6530174" y="435719"/>
            <a:ext cx="946387" cy="1012087"/>
          </a:xfrm>
          <a:prstGeom prst="arc">
            <a:avLst>
              <a:gd fmla="val 5365956" name="adj1"/>
              <a:gd fmla="val 1090064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43" name="Google Shape;543;p21"/>
          <p:cNvCxnSpPr>
            <a:stCxn id="544" idx="2"/>
            <a:endCxn id="542" idx="0"/>
          </p:cNvCxnSpPr>
          <p:nvPr/>
        </p:nvCxnSpPr>
        <p:spPr>
          <a:xfrm>
            <a:off x="5516546" y="435755"/>
            <a:ext cx="1481700" cy="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44" name="Google Shape;544;p21"/>
          <p:cNvSpPr/>
          <p:nvPr/>
        </p:nvSpPr>
        <p:spPr>
          <a:xfrm>
            <a:off x="4923757" y="435718"/>
            <a:ext cx="1172243" cy="1142369"/>
          </a:xfrm>
          <a:prstGeom prst="arc">
            <a:avLst>
              <a:gd fmla="val 10689918" name="adj1"/>
              <a:gd fmla="val 1624012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45" name="Google Shape;545;p21"/>
          <p:cNvCxnSpPr>
            <a:stCxn id="546" idx="2"/>
            <a:endCxn id="544" idx="0"/>
          </p:cNvCxnSpPr>
          <p:nvPr/>
        </p:nvCxnSpPr>
        <p:spPr>
          <a:xfrm flipH="1" rot="10800000">
            <a:off x="4923638" y="1025538"/>
            <a:ext cx="300" cy="47916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46" name="Google Shape;546;p21"/>
          <p:cNvSpPr/>
          <p:nvPr/>
        </p:nvSpPr>
        <p:spPr>
          <a:xfrm rot="-5400000">
            <a:off x="4908664" y="5252621"/>
            <a:ext cx="1172243" cy="1142369"/>
          </a:xfrm>
          <a:prstGeom prst="arc">
            <a:avLst>
              <a:gd fmla="val 10779317" name="adj1"/>
              <a:gd fmla="val 1624012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" name="Google Shape;547;p21"/>
          <p:cNvSpPr/>
          <p:nvPr/>
        </p:nvSpPr>
        <p:spPr>
          <a:xfrm rot="10800000">
            <a:off x="4862320" y="5180819"/>
            <a:ext cx="1389706" cy="1389706"/>
          </a:xfrm>
          <a:prstGeom prst="arc">
            <a:avLst>
              <a:gd fmla="val 10704980" name="adj1"/>
              <a:gd fmla="val 1688515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" name="Google Shape;548;p21"/>
          <p:cNvSpPr/>
          <p:nvPr/>
        </p:nvSpPr>
        <p:spPr>
          <a:xfrm rot="10800000">
            <a:off x="6622179" y="273610"/>
            <a:ext cx="1011252" cy="1012087"/>
          </a:xfrm>
          <a:prstGeom prst="arc">
            <a:avLst>
              <a:gd fmla="val 5365956" name="adj1"/>
              <a:gd fmla="val 1087978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49" name="Google Shape;549;p21"/>
          <p:cNvCxnSpPr>
            <a:stCxn id="550" idx="2"/>
          </p:cNvCxnSpPr>
          <p:nvPr/>
        </p:nvCxnSpPr>
        <p:spPr>
          <a:xfrm>
            <a:off x="5329449" y="264281"/>
            <a:ext cx="1809000" cy="105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50" name="Google Shape;550;p21"/>
          <p:cNvSpPr/>
          <p:nvPr/>
        </p:nvSpPr>
        <p:spPr>
          <a:xfrm>
            <a:off x="4736660" y="264244"/>
            <a:ext cx="1172243" cy="1142369"/>
          </a:xfrm>
          <a:prstGeom prst="arc">
            <a:avLst>
              <a:gd fmla="val 10689918" name="adj1"/>
              <a:gd fmla="val 1624012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1" name="Google Shape;551;p21"/>
          <p:cNvCxnSpPr/>
          <p:nvPr/>
        </p:nvCxnSpPr>
        <p:spPr>
          <a:xfrm rot="10800000">
            <a:off x="4738500" y="854193"/>
            <a:ext cx="0" cy="5121524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52" name="Google Shape;552;p21"/>
          <p:cNvSpPr/>
          <p:nvPr/>
        </p:nvSpPr>
        <p:spPr>
          <a:xfrm rot="-5400000">
            <a:off x="4723093" y="5411200"/>
            <a:ext cx="1172243" cy="1142369"/>
          </a:xfrm>
          <a:prstGeom prst="arc">
            <a:avLst>
              <a:gd fmla="val 10104991" name="adj1"/>
              <a:gd fmla="val 16240127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" name="Google Shape;557;p22"/>
          <p:cNvGrpSpPr/>
          <p:nvPr/>
        </p:nvGrpSpPr>
        <p:grpSpPr>
          <a:xfrm>
            <a:off x="4502552" y="89645"/>
            <a:ext cx="3275635" cy="6551271"/>
            <a:chOff x="4502552" y="173620"/>
            <a:chExt cx="3275635" cy="6551271"/>
          </a:xfrm>
        </p:grpSpPr>
        <p:pic>
          <p:nvPicPr>
            <p:cNvPr id="558" name="Google Shape;558;p22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9" name="Google Shape;559;p22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560" name="Google Shape;560;p22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561" name="Google Shape;561;p22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562" name="Google Shape;562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3" name="Google Shape;563;p22"/>
          <p:cNvSpPr/>
          <p:nvPr/>
        </p:nvSpPr>
        <p:spPr>
          <a:xfrm rot="10800000">
            <a:off x="4737935" y="5112484"/>
            <a:ext cx="1297442" cy="1297442"/>
          </a:xfrm>
          <a:prstGeom prst="arc">
            <a:avLst>
              <a:gd fmla="val 10752112" name="adj1"/>
              <a:gd fmla="val 16156365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22"/>
          <p:cNvSpPr/>
          <p:nvPr/>
        </p:nvSpPr>
        <p:spPr>
          <a:xfrm rot="10800000">
            <a:off x="4862320" y="5180819"/>
            <a:ext cx="1389706" cy="1389706"/>
          </a:xfrm>
          <a:prstGeom prst="arc">
            <a:avLst>
              <a:gd fmla="val 10752103" name="adj1"/>
              <a:gd fmla="val 16675159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65" name="Google Shape;565;p22"/>
          <p:cNvCxnSpPr>
            <a:endCxn id="566" idx="2"/>
          </p:cNvCxnSpPr>
          <p:nvPr/>
        </p:nvCxnSpPr>
        <p:spPr>
          <a:xfrm rot="10800000">
            <a:off x="6012345" y="1585738"/>
            <a:ext cx="23100" cy="41754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67" name="Google Shape;567;p22"/>
          <p:cNvCxnSpPr/>
          <p:nvPr/>
        </p:nvCxnSpPr>
        <p:spPr>
          <a:xfrm rot="10800000">
            <a:off x="6227997" y="1619270"/>
            <a:ext cx="22898" cy="4249444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66" name="Google Shape;566;p22"/>
          <p:cNvSpPr/>
          <p:nvPr/>
        </p:nvSpPr>
        <p:spPr>
          <a:xfrm>
            <a:off x="4713897" y="936514"/>
            <a:ext cx="1298448" cy="1298448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" name="Google Shape;568;p22"/>
          <p:cNvSpPr/>
          <p:nvPr/>
        </p:nvSpPr>
        <p:spPr>
          <a:xfrm>
            <a:off x="6227380" y="970046"/>
            <a:ext cx="1298448" cy="1298448"/>
          </a:xfrm>
          <a:prstGeom prst="arc">
            <a:avLst>
              <a:gd fmla="val 10794830" name="adj1"/>
              <a:gd fmla="val 16224124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22"/>
          <p:cNvSpPr/>
          <p:nvPr/>
        </p:nvSpPr>
        <p:spPr>
          <a:xfrm>
            <a:off x="4732077" y="936514"/>
            <a:ext cx="1298448" cy="1298448"/>
          </a:xfrm>
          <a:prstGeom prst="arc">
            <a:avLst>
              <a:gd fmla="val 10746360" name="adj1"/>
              <a:gd fmla="val 16194124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22"/>
          <p:cNvSpPr/>
          <p:nvPr/>
        </p:nvSpPr>
        <p:spPr>
          <a:xfrm>
            <a:off x="6223145" y="970046"/>
            <a:ext cx="1298448" cy="1298448"/>
          </a:xfrm>
          <a:prstGeom prst="arc">
            <a:avLst>
              <a:gd fmla="val 16217727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71" name="Google Shape;571;p22"/>
          <p:cNvCxnSpPr/>
          <p:nvPr/>
        </p:nvCxnSpPr>
        <p:spPr>
          <a:xfrm rot="10800000">
            <a:off x="4732116" y="1592055"/>
            <a:ext cx="1303261" cy="1836945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72" name="Google Shape;572;p22"/>
          <p:cNvCxnSpPr>
            <a:endCxn id="570" idx="2"/>
          </p:cNvCxnSpPr>
          <p:nvPr/>
        </p:nvCxnSpPr>
        <p:spPr>
          <a:xfrm flipH="1" rot="10800000">
            <a:off x="6223193" y="1619270"/>
            <a:ext cx="1298400" cy="18096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7" name="Google Shape;577;p23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578" name="Google Shape;578;p23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79" name="Google Shape;579;p23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580" name="Google Shape;580;p23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581" name="Google Shape;581;p23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582" name="Google Shape;582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83" name="Google Shape;583;p23"/>
          <p:cNvCxnSpPr/>
          <p:nvPr/>
        </p:nvCxnSpPr>
        <p:spPr>
          <a:xfrm rot="10800000">
            <a:off x="6021000" y="3436729"/>
            <a:ext cx="0" cy="947057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4" name="Google Shape;584;p23"/>
          <p:cNvCxnSpPr/>
          <p:nvPr/>
        </p:nvCxnSpPr>
        <p:spPr>
          <a:xfrm rot="10800000">
            <a:off x="6256319" y="3434715"/>
            <a:ext cx="3168" cy="950976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5" name="Google Shape;585;p23"/>
          <p:cNvCxnSpPr/>
          <p:nvPr/>
        </p:nvCxnSpPr>
        <p:spPr>
          <a:xfrm rot="10800000">
            <a:off x="4792615" y="1718036"/>
            <a:ext cx="1237910" cy="1740591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6" name="Google Shape;586;p23"/>
          <p:cNvCxnSpPr/>
          <p:nvPr/>
        </p:nvCxnSpPr>
        <p:spPr>
          <a:xfrm flipH="1" rot="10800000">
            <a:off x="6246722" y="1699824"/>
            <a:ext cx="1288244" cy="1758802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87" name="Google Shape;587;p23"/>
          <p:cNvSpPr txBox="1"/>
          <p:nvPr/>
        </p:nvSpPr>
        <p:spPr>
          <a:xfrm>
            <a:off x="4902875" y="3438582"/>
            <a:ext cx="129844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Transition to walk</a:t>
            </a:r>
            <a:endParaRPr/>
          </a:p>
        </p:txBody>
      </p:sp>
      <p:sp>
        <p:nvSpPr>
          <p:cNvPr id="588" name="Google Shape;588;p23"/>
          <p:cNvSpPr txBox="1"/>
          <p:nvPr/>
        </p:nvSpPr>
        <p:spPr>
          <a:xfrm>
            <a:off x="6236518" y="3438582"/>
            <a:ext cx="129844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Overgang stap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" name="Google Shape;593;p24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594" name="Google Shape;594;p24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5" name="Google Shape;595;p24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596" name="Google Shape;596;p24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597" name="Google Shape;597;p24"/>
            <p:cNvSpPr txBox="1"/>
            <p:nvPr/>
          </p:nvSpPr>
          <p:spPr>
            <a:xfrm>
              <a:off x="5908893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598" name="Google Shape;598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99" name="Google Shape;599;p24"/>
          <p:cNvCxnSpPr/>
          <p:nvPr/>
        </p:nvCxnSpPr>
        <p:spPr>
          <a:xfrm rot="10800000">
            <a:off x="6019691" y="4383786"/>
            <a:ext cx="0" cy="791324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0" name="Google Shape;600;p24"/>
          <p:cNvSpPr/>
          <p:nvPr/>
        </p:nvSpPr>
        <p:spPr>
          <a:xfrm rot="5400000">
            <a:off x="4723020" y="4546196"/>
            <a:ext cx="1298448" cy="1298448"/>
          </a:xfrm>
          <a:prstGeom prst="arc">
            <a:avLst>
              <a:gd fmla="val 16092437" name="adj1"/>
              <a:gd fmla="val 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p24"/>
          <p:cNvSpPr/>
          <p:nvPr/>
        </p:nvSpPr>
        <p:spPr>
          <a:xfrm rot="10800000">
            <a:off x="6254426" y="4535515"/>
            <a:ext cx="1298448" cy="1298448"/>
          </a:xfrm>
          <a:prstGeom prst="arc">
            <a:avLst>
              <a:gd fmla="val 10794830" name="adj1"/>
              <a:gd fmla="val 16224124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24"/>
          <p:cNvSpPr/>
          <p:nvPr/>
        </p:nvSpPr>
        <p:spPr>
          <a:xfrm rot="-5400000">
            <a:off x="4734450" y="4540926"/>
            <a:ext cx="1298448" cy="1298448"/>
          </a:xfrm>
          <a:prstGeom prst="arc">
            <a:avLst>
              <a:gd fmla="val 10746360" name="adj1"/>
              <a:gd fmla="val 16194124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24"/>
          <p:cNvSpPr/>
          <p:nvPr/>
        </p:nvSpPr>
        <p:spPr>
          <a:xfrm rot="10800000">
            <a:off x="6255932" y="4535516"/>
            <a:ext cx="1298448" cy="1298448"/>
          </a:xfrm>
          <a:prstGeom prst="arc">
            <a:avLst>
              <a:gd fmla="val 16217727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04" name="Google Shape;604;p24"/>
          <p:cNvCxnSpPr>
            <a:stCxn id="601" idx="0"/>
          </p:cNvCxnSpPr>
          <p:nvPr/>
        </p:nvCxnSpPr>
        <p:spPr>
          <a:xfrm rot="10800000">
            <a:off x="6254473" y="3440463"/>
            <a:ext cx="1298400" cy="17433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05" name="Google Shape;605;p24"/>
          <p:cNvCxnSpPr>
            <a:stCxn id="602" idx="2"/>
          </p:cNvCxnSpPr>
          <p:nvPr/>
        </p:nvCxnSpPr>
        <p:spPr>
          <a:xfrm flipH="1" rot="10800000">
            <a:off x="4734451" y="3433260"/>
            <a:ext cx="1281300" cy="17580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6" name="Google Shape;606;p24"/>
          <p:cNvSpPr txBox="1"/>
          <p:nvPr/>
        </p:nvSpPr>
        <p:spPr>
          <a:xfrm>
            <a:off x="5099809" y="4675164"/>
            <a:ext cx="8828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walk</a:t>
            </a:r>
            <a:endParaRPr/>
          </a:p>
        </p:txBody>
      </p:sp>
      <p:sp>
        <p:nvSpPr>
          <p:cNvPr id="607" name="Google Shape;607;p24"/>
          <p:cNvSpPr txBox="1"/>
          <p:nvPr/>
        </p:nvSpPr>
        <p:spPr>
          <a:xfrm>
            <a:off x="6285980" y="4656502"/>
            <a:ext cx="8828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Stap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08" name="Google Shape;608;p24"/>
          <p:cNvCxnSpPr/>
          <p:nvPr/>
        </p:nvCxnSpPr>
        <p:spPr>
          <a:xfrm rot="10800000">
            <a:off x="6021000" y="3436729"/>
            <a:ext cx="0" cy="947057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09" name="Google Shape;609;p24"/>
          <p:cNvCxnSpPr/>
          <p:nvPr/>
        </p:nvCxnSpPr>
        <p:spPr>
          <a:xfrm rot="10800000">
            <a:off x="6246988" y="3434715"/>
            <a:ext cx="0" cy="949071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0" name="Google Shape;610;p24"/>
          <p:cNvCxnSpPr>
            <a:stCxn id="603" idx="2"/>
          </p:cNvCxnSpPr>
          <p:nvPr/>
        </p:nvCxnSpPr>
        <p:spPr>
          <a:xfrm rot="10800000">
            <a:off x="6254432" y="4383740"/>
            <a:ext cx="1500" cy="8010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Google Shape;615;p25"/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616" name="Google Shape;616;p25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7" name="Google Shape;617;p25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618" name="Google Shape;618;p25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619" name="Google Shape;619;p25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620" name="Google Shape;62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21" name="Google Shape;621;p25"/>
          <p:cNvCxnSpPr/>
          <p:nvPr/>
        </p:nvCxnSpPr>
        <p:spPr>
          <a:xfrm rot="10800000">
            <a:off x="6005759" y="2214481"/>
            <a:ext cx="0" cy="1231791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2" name="Google Shape;622;p25"/>
          <p:cNvCxnSpPr/>
          <p:nvPr/>
        </p:nvCxnSpPr>
        <p:spPr>
          <a:xfrm rot="10800000">
            <a:off x="6255904" y="2214481"/>
            <a:ext cx="0" cy="1239866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3" name="Google Shape;623;p25"/>
          <p:cNvCxnSpPr/>
          <p:nvPr/>
        </p:nvCxnSpPr>
        <p:spPr>
          <a:xfrm rot="10800000">
            <a:off x="6246659" y="3427845"/>
            <a:ext cx="1298550" cy="1752974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4" name="Google Shape;624;p25"/>
          <p:cNvCxnSpPr/>
          <p:nvPr/>
        </p:nvCxnSpPr>
        <p:spPr>
          <a:xfrm flipH="1" rot="10800000">
            <a:off x="4837641" y="3423934"/>
            <a:ext cx="1178201" cy="1756885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25" name="Google Shape;625;p25"/>
          <p:cNvSpPr txBox="1"/>
          <p:nvPr/>
        </p:nvSpPr>
        <p:spPr>
          <a:xfrm>
            <a:off x="5028119" y="2155250"/>
            <a:ext cx="96755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Halt and salute</a:t>
            </a:r>
            <a:endParaRPr/>
          </a:p>
        </p:txBody>
      </p:sp>
      <p:sp>
        <p:nvSpPr>
          <p:cNvPr id="626" name="Google Shape;626;p25"/>
          <p:cNvSpPr txBox="1"/>
          <p:nvPr/>
        </p:nvSpPr>
        <p:spPr>
          <a:xfrm>
            <a:off x="6265150" y="2155250"/>
            <a:ext cx="130475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Halthouden en groeten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3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119" name="Google Shape;119;p3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Google Shape;120;p3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121" name="Google Shape;121;p3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123" name="Google Shape;123;p3"/>
          <p:cNvCxnSpPr/>
          <p:nvPr/>
        </p:nvCxnSpPr>
        <p:spPr>
          <a:xfrm rot="10800000">
            <a:off x="6096000" y="1031054"/>
            <a:ext cx="0" cy="2486338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3"/>
          <p:cNvCxnSpPr/>
          <p:nvPr/>
        </p:nvCxnSpPr>
        <p:spPr>
          <a:xfrm rot="10800000">
            <a:off x="6163291" y="1031054"/>
            <a:ext cx="0" cy="2486338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3"/>
          <p:cNvCxnSpPr/>
          <p:nvPr/>
        </p:nvCxnSpPr>
        <p:spPr>
          <a:xfrm rot="10800000">
            <a:off x="6096000" y="3515713"/>
            <a:ext cx="0" cy="2227609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3"/>
          <p:cNvCxnSpPr/>
          <p:nvPr/>
        </p:nvCxnSpPr>
        <p:spPr>
          <a:xfrm rot="10800000">
            <a:off x="6168255" y="3515868"/>
            <a:ext cx="0" cy="2227454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7" name="Google Shape;127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8" name="Google Shape;128;p3"/>
          <p:cNvSpPr/>
          <p:nvPr/>
        </p:nvSpPr>
        <p:spPr>
          <a:xfrm>
            <a:off x="4728910" y="357747"/>
            <a:ext cx="1371600" cy="1371600"/>
          </a:xfrm>
          <a:prstGeom prst="arc">
            <a:avLst>
              <a:gd fmla="val 10770886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6163291" y="357747"/>
            <a:ext cx="1371600" cy="1371600"/>
          </a:xfrm>
          <a:prstGeom prst="arc">
            <a:avLst>
              <a:gd fmla="val 10770625" name="adj1"/>
              <a:gd fmla="val 19190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 txBox="1"/>
          <p:nvPr/>
        </p:nvSpPr>
        <p:spPr>
          <a:xfrm>
            <a:off x="6168255" y="2682234"/>
            <a:ext cx="137159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Arbeid </a:t>
            </a:r>
            <a:r>
              <a:rPr b="1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stap</a:t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(niet in draf)</a:t>
            </a:r>
            <a:endParaRPr/>
          </a:p>
        </p:txBody>
      </p:sp>
      <p:sp>
        <p:nvSpPr>
          <p:cNvPr id="131" name="Google Shape;131;p3"/>
          <p:cNvSpPr txBox="1"/>
          <p:nvPr/>
        </p:nvSpPr>
        <p:spPr>
          <a:xfrm>
            <a:off x="6151633" y="1545247"/>
            <a:ext cx="13715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 draf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4771058" y="1545247"/>
            <a:ext cx="13715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trot</a:t>
            </a:r>
            <a:endParaRPr/>
          </a:p>
        </p:txBody>
      </p:sp>
      <p:sp>
        <p:nvSpPr>
          <p:cNvPr id="133" name="Google Shape;133;p3"/>
          <p:cNvSpPr txBox="1"/>
          <p:nvPr/>
        </p:nvSpPr>
        <p:spPr>
          <a:xfrm>
            <a:off x="4758049" y="2682233"/>
            <a:ext cx="137159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Walk</a:t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(not in trot)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4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139" name="Google Shape;139;p4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0" name="Google Shape;140;p4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141" name="Google Shape;141;p4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143" name="Google Shape;143;p4"/>
          <p:cNvSpPr/>
          <p:nvPr/>
        </p:nvSpPr>
        <p:spPr>
          <a:xfrm>
            <a:off x="4728910" y="357747"/>
            <a:ext cx="1371600" cy="1371600"/>
          </a:xfrm>
          <a:prstGeom prst="arc">
            <a:avLst>
              <a:gd fmla="val 10770886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6163291" y="357747"/>
            <a:ext cx="1371600" cy="1371600"/>
          </a:xfrm>
          <a:prstGeom prst="arc">
            <a:avLst>
              <a:gd fmla="val 10770625" name="adj1"/>
              <a:gd fmla="val 19190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5" name="Google Shape;145;p4"/>
          <p:cNvCxnSpPr>
            <a:stCxn id="146" idx="2"/>
            <a:endCxn id="143" idx="0"/>
          </p:cNvCxnSpPr>
          <p:nvPr/>
        </p:nvCxnSpPr>
        <p:spPr>
          <a:xfrm rot="10800000">
            <a:off x="4728911" y="1049359"/>
            <a:ext cx="0" cy="42966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7" name="Google Shape;147;p4"/>
          <p:cNvCxnSpPr/>
          <p:nvPr/>
        </p:nvCxnSpPr>
        <p:spPr>
          <a:xfrm rot="10800000">
            <a:off x="7534891" y="1050878"/>
            <a:ext cx="0" cy="4295081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8" name="Google Shape;14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6" name="Google Shape;146;p4"/>
          <p:cNvSpPr/>
          <p:nvPr/>
        </p:nvSpPr>
        <p:spPr>
          <a:xfrm rot="10800000">
            <a:off x="4728911" y="4660159"/>
            <a:ext cx="1371600" cy="1371600"/>
          </a:xfrm>
          <a:prstGeom prst="arc">
            <a:avLst>
              <a:gd fmla="val 10819688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/>
          <p:nvPr/>
        </p:nvSpPr>
        <p:spPr>
          <a:xfrm rot="10800000">
            <a:off x="6154363" y="4661990"/>
            <a:ext cx="1371600" cy="1371600"/>
          </a:xfrm>
          <a:prstGeom prst="arc">
            <a:avLst>
              <a:gd fmla="val 10819688" name="adj1"/>
              <a:gd fmla="val 0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0" name="Google Shape;150;p4"/>
          <p:cNvCxnSpPr>
            <a:stCxn id="146" idx="0"/>
          </p:cNvCxnSpPr>
          <p:nvPr/>
        </p:nvCxnSpPr>
        <p:spPr>
          <a:xfrm rot="10800000">
            <a:off x="4745700" y="3428987"/>
            <a:ext cx="1354800" cy="19209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1" name="Google Shape;151;p4"/>
          <p:cNvCxnSpPr>
            <a:stCxn id="149" idx="2"/>
          </p:cNvCxnSpPr>
          <p:nvPr/>
        </p:nvCxnSpPr>
        <p:spPr>
          <a:xfrm flipH="1" rot="10800000">
            <a:off x="6154363" y="3428990"/>
            <a:ext cx="1397400" cy="19188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2" name="Google Shape;152;p4"/>
          <p:cNvSpPr txBox="1"/>
          <p:nvPr/>
        </p:nvSpPr>
        <p:spPr>
          <a:xfrm>
            <a:off x="6163290" y="569659"/>
            <a:ext cx="13715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draf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4"/>
          <p:cNvSpPr txBox="1"/>
          <p:nvPr/>
        </p:nvSpPr>
        <p:spPr>
          <a:xfrm>
            <a:off x="4728911" y="590692"/>
            <a:ext cx="13715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trot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5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159" name="Google Shape;159;p5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0" name="Google Shape;160;p5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161" name="Google Shape;161;p5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162" name="Google Shape;162;p5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163" name="Google Shape;163;p5"/>
          <p:cNvCxnSpPr/>
          <p:nvPr/>
        </p:nvCxnSpPr>
        <p:spPr>
          <a:xfrm rot="10800000">
            <a:off x="4723420" y="1043623"/>
            <a:ext cx="0" cy="2405632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4" name="Google Shape;164;p5"/>
          <p:cNvCxnSpPr/>
          <p:nvPr/>
        </p:nvCxnSpPr>
        <p:spPr>
          <a:xfrm rot="10800000">
            <a:off x="7534777" y="1061403"/>
            <a:ext cx="17027" cy="2367597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5" name="Google Shape;16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66" name="Google Shape;166;p5"/>
          <p:cNvCxnSpPr/>
          <p:nvPr/>
        </p:nvCxnSpPr>
        <p:spPr>
          <a:xfrm rot="10800000">
            <a:off x="4745848" y="3429000"/>
            <a:ext cx="1354652" cy="1920887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7" name="Google Shape;167;p5"/>
          <p:cNvCxnSpPr/>
          <p:nvPr/>
        </p:nvCxnSpPr>
        <p:spPr>
          <a:xfrm flipH="1" rot="10800000">
            <a:off x="6154363" y="3429000"/>
            <a:ext cx="1397441" cy="191879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8" name="Google Shape;168;p5"/>
          <p:cNvSpPr/>
          <p:nvPr/>
        </p:nvSpPr>
        <p:spPr>
          <a:xfrm>
            <a:off x="4728910" y="357747"/>
            <a:ext cx="1371600" cy="1371600"/>
          </a:xfrm>
          <a:prstGeom prst="arc">
            <a:avLst>
              <a:gd fmla="val 10770886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5"/>
          <p:cNvSpPr/>
          <p:nvPr/>
        </p:nvSpPr>
        <p:spPr>
          <a:xfrm>
            <a:off x="6163291" y="357747"/>
            <a:ext cx="1371600" cy="1371600"/>
          </a:xfrm>
          <a:prstGeom prst="arc">
            <a:avLst>
              <a:gd fmla="val 10770625" name="adj1"/>
              <a:gd fmla="val 19190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oogle Shape;174;p6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175" name="Google Shape;175;p6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6" name="Google Shape;176;p6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177" name="Google Shape;177;p6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178" name="Google Shape;178;p6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179" name="Google Shape;179;p6"/>
          <p:cNvCxnSpPr>
            <a:stCxn id="180" idx="2"/>
          </p:cNvCxnSpPr>
          <p:nvPr/>
        </p:nvCxnSpPr>
        <p:spPr>
          <a:xfrm rot="10800000">
            <a:off x="6095939" y="1061443"/>
            <a:ext cx="15300" cy="24264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1" name="Google Shape;181;p6"/>
          <p:cNvCxnSpPr/>
          <p:nvPr/>
        </p:nvCxnSpPr>
        <p:spPr>
          <a:xfrm flipH="1" rot="10800000">
            <a:off x="6163291" y="1061403"/>
            <a:ext cx="2317" cy="242644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2" name="Google Shape;182;p6"/>
          <p:cNvSpPr/>
          <p:nvPr/>
        </p:nvSpPr>
        <p:spPr>
          <a:xfrm rot="10800000">
            <a:off x="4734211" y="2811779"/>
            <a:ext cx="1377029" cy="1371600"/>
          </a:xfrm>
          <a:prstGeom prst="arc">
            <a:avLst>
              <a:gd fmla="val 10873940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 rot="10800000">
            <a:off x="6185517" y="2788920"/>
            <a:ext cx="1377029" cy="1371600"/>
          </a:xfrm>
          <a:prstGeom prst="arc">
            <a:avLst>
              <a:gd fmla="val 10818560" name="adj1"/>
              <a:gd fmla="val 21540077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6"/>
          <p:cNvSpPr/>
          <p:nvPr/>
        </p:nvSpPr>
        <p:spPr>
          <a:xfrm>
            <a:off x="4734210" y="2802043"/>
            <a:ext cx="1377029" cy="1371600"/>
          </a:xfrm>
          <a:prstGeom prst="arc">
            <a:avLst>
              <a:gd fmla="val 10783498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/>
          <p:nvPr/>
        </p:nvSpPr>
        <p:spPr>
          <a:xfrm>
            <a:off x="6185517" y="2792628"/>
            <a:ext cx="1377029" cy="1371600"/>
          </a:xfrm>
          <a:prstGeom prst="arc">
            <a:avLst>
              <a:gd fmla="val 10818264" name="adj1"/>
              <a:gd fmla="val 11654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" name="Google Shape;185;p6"/>
          <p:cNvCxnSpPr/>
          <p:nvPr/>
        </p:nvCxnSpPr>
        <p:spPr>
          <a:xfrm rot="10800000">
            <a:off x="6111239" y="3463290"/>
            <a:ext cx="0" cy="237744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6" name="Google Shape;186;p6"/>
          <p:cNvCxnSpPr/>
          <p:nvPr/>
        </p:nvCxnSpPr>
        <p:spPr>
          <a:xfrm rot="10800000">
            <a:off x="6163291" y="3463290"/>
            <a:ext cx="0" cy="237744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7" name="Google Shape;187;p6"/>
          <p:cNvSpPr/>
          <p:nvPr/>
        </p:nvSpPr>
        <p:spPr>
          <a:xfrm rot="10800000">
            <a:off x="4987009" y="5277656"/>
            <a:ext cx="1124230" cy="1126148"/>
          </a:xfrm>
          <a:prstGeom prst="arc">
            <a:avLst>
              <a:gd fmla="val 10828208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9" name="Google Shape;189;p6"/>
          <p:cNvSpPr/>
          <p:nvPr/>
        </p:nvSpPr>
        <p:spPr>
          <a:xfrm>
            <a:off x="4728910" y="357747"/>
            <a:ext cx="1371600" cy="1371600"/>
          </a:xfrm>
          <a:prstGeom prst="arc">
            <a:avLst>
              <a:gd fmla="val 10770886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6"/>
          <p:cNvSpPr/>
          <p:nvPr/>
        </p:nvSpPr>
        <p:spPr>
          <a:xfrm>
            <a:off x="6163291" y="357747"/>
            <a:ext cx="1371600" cy="1371600"/>
          </a:xfrm>
          <a:prstGeom prst="arc">
            <a:avLst>
              <a:gd fmla="val 10770625" name="adj1"/>
              <a:gd fmla="val 19190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6"/>
          <p:cNvSpPr/>
          <p:nvPr/>
        </p:nvSpPr>
        <p:spPr>
          <a:xfrm rot="10800000">
            <a:off x="4745971" y="5125677"/>
            <a:ext cx="1417320" cy="1417320"/>
          </a:xfrm>
          <a:prstGeom prst="arc">
            <a:avLst>
              <a:gd fmla="val 10770625" name="adj1"/>
              <a:gd fmla="val 21582219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7"/>
          <p:cNvGrpSpPr/>
          <p:nvPr/>
        </p:nvGrpSpPr>
        <p:grpSpPr>
          <a:xfrm>
            <a:off x="4502552" y="168592"/>
            <a:ext cx="3275635" cy="6551271"/>
            <a:chOff x="4502552" y="173620"/>
            <a:chExt cx="3275635" cy="6551271"/>
          </a:xfrm>
        </p:grpSpPr>
        <p:pic>
          <p:nvPicPr>
            <p:cNvPr id="197" name="Google Shape;197;p7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8" name="Google Shape;198;p7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199" name="Google Shape;199;p7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200" name="Google Shape;200;p7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sp>
        <p:nvSpPr>
          <p:cNvPr id="201" name="Google Shape;201;p7"/>
          <p:cNvSpPr/>
          <p:nvPr/>
        </p:nvSpPr>
        <p:spPr>
          <a:xfrm>
            <a:off x="5003790" y="1621185"/>
            <a:ext cx="2584706" cy="4228758"/>
          </a:xfrm>
          <a:custGeom>
            <a:rect b="b" l="l" r="r" t="t"/>
            <a:pathLst>
              <a:path extrusionOk="0" h="4228758" w="2584706">
                <a:moveTo>
                  <a:pt x="11572" y="4228758"/>
                </a:moveTo>
                <a:cubicBezTo>
                  <a:pt x="-2424" y="4016486"/>
                  <a:pt x="-18452" y="3876351"/>
                  <a:pt x="60340" y="3650260"/>
                </a:cubicBezTo>
                <a:cubicBezTo>
                  <a:pt x="139132" y="3424169"/>
                  <a:pt x="308617" y="3167059"/>
                  <a:pt x="484323" y="2872212"/>
                </a:cubicBezTo>
                <a:cubicBezTo>
                  <a:pt x="660029" y="2577365"/>
                  <a:pt x="781783" y="2397470"/>
                  <a:pt x="1114575" y="1881176"/>
                </a:cubicBezTo>
                <a:cubicBezTo>
                  <a:pt x="1447367" y="1364882"/>
                  <a:pt x="2116620" y="670249"/>
                  <a:pt x="2584706" y="0"/>
                </a:cubicBezTo>
              </a:path>
            </a:pathLst>
          </a:cu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7"/>
          <p:cNvSpPr/>
          <p:nvPr/>
        </p:nvSpPr>
        <p:spPr>
          <a:xfrm>
            <a:off x="4733034" y="1640633"/>
            <a:ext cx="1060094" cy="4198568"/>
          </a:xfrm>
          <a:custGeom>
            <a:rect b="b" l="l" r="r" t="t"/>
            <a:pathLst>
              <a:path extrusionOk="0" h="4198568" w="1060094">
                <a:moveTo>
                  <a:pt x="15012" y="4198568"/>
                </a:moveTo>
                <a:cubicBezTo>
                  <a:pt x="3348" y="3970745"/>
                  <a:pt x="-14241" y="3741230"/>
                  <a:pt x="20092" y="3568337"/>
                </a:cubicBezTo>
                <a:cubicBezTo>
                  <a:pt x="54425" y="3395444"/>
                  <a:pt x="111463" y="3354476"/>
                  <a:pt x="221011" y="3161211"/>
                </a:cubicBezTo>
                <a:cubicBezTo>
                  <a:pt x="330559" y="2967946"/>
                  <a:pt x="538700" y="2639163"/>
                  <a:pt x="677381" y="2408749"/>
                </a:cubicBezTo>
                <a:cubicBezTo>
                  <a:pt x="816062" y="2178335"/>
                  <a:pt x="1019020" y="1937052"/>
                  <a:pt x="1053094" y="1778725"/>
                </a:cubicBezTo>
                <a:cubicBezTo>
                  <a:pt x="1087168" y="1620398"/>
                  <a:pt x="991511" y="1643587"/>
                  <a:pt x="881825" y="1458789"/>
                </a:cubicBezTo>
                <a:cubicBezTo>
                  <a:pt x="772139" y="1273991"/>
                  <a:pt x="536489" y="896983"/>
                  <a:pt x="394975" y="669938"/>
                </a:cubicBezTo>
                <a:cubicBezTo>
                  <a:pt x="253461" y="442893"/>
                  <a:pt x="127860" y="175726"/>
                  <a:pt x="7340" y="0"/>
                </a:cubicBezTo>
              </a:path>
            </a:pathLst>
          </a:cu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4" name="Google Shape;204;p7"/>
          <p:cNvSpPr/>
          <p:nvPr/>
        </p:nvSpPr>
        <p:spPr>
          <a:xfrm rot="10800000">
            <a:off x="5013679" y="5277656"/>
            <a:ext cx="1124230" cy="1126148"/>
          </a:xfrm>
          <a:prstGeom prst="arc">
            <a:avLst>
              <a:gd fmla="val 10828208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7"/>
          <p:cNvSpPr/>
          <p:nvPr/>
        </p:nvSpPr>
        <p:spPr>
          <a:xfrm rot="10800000">
            <a:off x="4745971" y="5125677"/>
            <a:ext cx="1417320" cy="1417320"/>
          </a:xfrm>
          <a:prstGeom prst="arc">
            <a:avLst>
              <a:gd fmla="val 10770625" name="adj1"/>
              <a:gd fmla="val 21582219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oogle Shape;210;p8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11" name="Google Shape;211;p8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2" name="Google Shape;212;p8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213" name="Google Shape;213;p8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214" name="Google Shape;214;p8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215" name="Google Shape;215;p8"/>
          <p:cNvCxnSpPr>
            <a:endCxn id="216" idx="2"/>
          </p:cNvCxnSpPr>
          <p:nvPr/>
        </p:nvCxnSpPr>
        <p:spPr>
          <a:xfrm rot="10800000">
            <a:off x="7578979" y="925715"/>
            <a:ext cx="2400" cy="7149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7" name="Google Shape;217;p8"/>
          <p:cNvCxnSpPr>
            <a:endCxn id="218" idx="0"/>
          </p:cNvCxnSpPr>
          <p:nvPr/>
        </p:nvCxnSpPr>
        <p:spPr>
          <a:xfrm rot="10800000">
            <a:off x="4749134" y="1136024"/>
            <a:ext cx="1800" cy="5529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6" name="Google Shape;216;p8"/>
          <p:cNvSpPr/>
          <p:nvPr/>
        </p:nvSpPr>
        <p:spPr>
          <a:xfrm>
            <a:off x="6487611" y="370130"/>
            <a:ext cx="1091368" cy="1111170"/>
          </a:xfrm>
          <a:prstGeom prst="arc">
            <a:avLst>
              <a:gd fmla="val 16245126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8"/>
          <p:cNvSpPr/>
          <p:nvPr/>
        </p:nvSpPr>
        <p:spPr>
          <a:xfrm>
            <a:off x="4749090" y="587529"/>
            <a:ext cx="1091368" cy="1111170"/>
          </a:xfrm>
          <a:prstGeom prst="arc">
            <a:avLst>
              <a:gd fmla="val 10844667" name="adj1"/>
              <a:gd fmla="val 16208818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9" name="Google Shape;219;p8"/>
          <p:cNvCxnSpPr>
            <a:stCxn id="216" idx="0"/>
          </p:cNvCxnSpPr>
          <p:nvPr/>
        </p:nvCxnSpPr>
        <p:spPr>
          <a:xfrm rot="10800000">
            <a:off x="6140288" y="370180"/>
            <a:ext cx="900300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0" name="Google Shape;220;p8"/>
          <p:cNvCxnSpPr/>
          <p:nvPr/>
        </p:nvCxnSpPr>
        <p:spPr>
          <a:xfrm flipH="1" rot="10800000">
            <a:off x="5296199" y="587529"/>
            <a:ext cx="891501" cy="2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1" name="Google Shape;221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2" name="Google Shape;222;p8"/>
          <p:cNvSpPr/>
          <p:nvPr/>
        </p:nvSpPr>
        <p:spPr>
          <a:xfrm>
            <a:off x="5003790" y="1621185"/>
            <a:ext cx="2584706" cy="4228758"/>
          </a:xfrm>
          <a:custGeom>
            <a:rect b="b" l="l" r="r" t="t"/>
            <a:pathLst>
              <a:path extrusionOk="0" h="4228758" w="2584706">
                <a:moveTo>
                  <a:pt x="11572" y="4228758"/>
                </a:moveTo>
                <a:cubicBezTo>
                  <a:pt x="-2424" y="4016486"/>
                  <a:pt x="-18452" y="3876351"/>
                  <a:pt x="60340" y="3650260"/>
                </a:cubicBezTo>
                <a:cubicBezTo>
                  <a:pt x="139132" y="3424169"/>
                  <a:pt x="308617" y="3167059"/>
                  <a:pt x="484323" y="2872212"/>
                </a:cubicBezTo>
                <a:cubicBezTo>
                  <a:pt x="660029" y="2577365"/>
                  <a:pt x="781783" y="2397470"/>
                  <a:pt x="1114575" y="1881176"/>
                </a:cubicBezTo>
                <a:cubicBezTo>
                  <a:pt x="1447367" y="1364882"/>
                  <a:pt x="2116620" y="670249"/>
                  <a:pt x="2584706" y="0"/>
                </a:cubicBezTo>
              </a:path>
            </a:pathLst>
          </a:cu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8"/>
          <p:cNvSpPr/>
          <p:nvPr/>
        </p:nvSpPr>
        <p:spPr>
          <a:xfrm>
            <a:off x="4733034" y="1640633"/>
            <a:ext cx="1060094" cy="4198568"/>
          </a:xfrm>
          <a:custGeom>
            <a:rect b="b" l="l" r="r" t="t"/>
            <a:pathLst>
              <a:path extrusionOk="0" h="4198568" w="1060094">
                <a:moveTo>
                  <a:pt x="15012" y="4198568"/>
                </a:moveTo>
                <a:cubicBezTo>
                  <a:pt x="3348" y="3970745"/>
                  <a:pt x="-14241" y="3741230"/>
                  <a:pt x="20092" y="3568337"/>
                </a:cubicBezTo>
                <a:cubicBezTo>
                  <a:pt x="54425" y="3395444"/>
                  <a:pt x="111463" y="3354476"/>
                  <a:pt x="221011" y="3161211"/>
                </a:cubicBezTo>
                <a:cubicBezTo>
                  <a:pt x="330559" y="2967946"/>
                  <a:pt x="538700" y="2639163"/>
                  <a:pt x="677381" y="2408749"/>
                </a:cubicBezTo>
                <a:cubicBezTo>
                  <a:pt x="816062" y="2178335"/>
                  <a:pt x="1019020" y="1937052"/>
                  <a:pt x="1053094" y="1778725"/>
                </a:cubicBezTo>
                <a:cubicBezTo>
                  <a:pt x="1087168" y="1620398"/>
                  <a:pt x="991511" y="1643587"/>
                  <a:pt x="881825" y="1458789"/>
                </a:cubicBezTo>
                <a:cubicBezTo>
                  <a:pt x="772139" y="1273991"/>
                  <a:pt x="536489" y="896983"/>
                  <a:pt x="394975" y="669938"/>
                </a:cubicBezTo>
                <a:cubicBezTo>
                  <a:pt x="253461" y="442893"/>
                  <a:pt x="127860" y="175726"/>
                  <a:pt x="7340" y="0"/>
                </a:cubicBezTo>
              </a:path>
            </a:pathLst>
          </a:cu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228;p9"/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29" name="Google Shape;229;p9"/>
            <p:cNvPicPr preferRelativeResize="0"/>
            <p:nvPr/>
          </p:nvPicPr>
          <p:blipFill rotWithShape="1">
            <a:blip r:embed="rId3">
              <a:alphaModFix/>
            </a:blip>
            <a:srcRect b="8960" l="29480" r="29439" t="8878"/>
            <a:stretch/>
          </p:blipFill>
          <p:spPr>
            <a:xfrm>
              <a:off x="4502552" y="173620"/>
              <a:ext cx="3275635" cy="6551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0" name="Google Shape;230;p9"/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231" name="Google Shape;231;p9"/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232" name="Google Shape;232;p9"/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</p:grpSp>
      <p:cxnSp>
        <p:nvCxnSpPr>
          <p:cNvPr id="233" name="Google Shape;233;p9"/>
          <p:cNvCxnSpPr>
            <a:stCxn id="234" idx="2"/>
          </p:cNvCxnSpPr>
          <p:nvPr/>
        </p:nvCxnSpPr>
        <p:spPr>
          <a:xfrm flipH="1" rot="10800000">
            <a:off x="5279162" y="371776"/>
            <a:ext cx="923100" cy="111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5" name="Google Shape;235;p9"/>
          <p:cNvCxnSpPr>
            <a:endCxn id="236" idx="2"/>
          </p:cNvCxnSpPr>
          <p:nvPr/>
        </p:nvCxnSpPr>
        <p:spPr>
          <a:xfrm rot="10800000">
            <a:off x="7580962" y="1109445"/>
            <a:ext cx="12600" cy="170910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7" name="Google Shape;237;p9"/>
          <p:cNvSpPr/>
          <p:nvPr/>
        </p:nvSpPr>
        <p:spPr>
          <a:xfrm rot="10800000">
            <a:off x="4726393" y="2517180"/>
            <a:ext cx="1091368" cy="1111170"/>
          </a:xfrm>
          <a:prstGeom prst="arc">
            <a:avLst>
              <a:gd fmla="val 16070067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9"/>
          <p:cNvSpPr/>
          <p:nvPr/>
        </p:nvSpPr>
        <p:spPr>
          <a:xfrm rot="10756364">
            <a:off x="6503382" y="2256340"/>
            <a:ext cx="1091368" cy="1111170"/>
          </a:xfrm>
          <a:prstGeom prst="arc">
            <a:avLst>
              <a:gd fmla="val 10885772" name="adj1"/>
              <a:gd fmla="val 16249046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9" name="Google Shape;239;p9"/>
          <p:cNvCxnSpPr/>
          <p:nvPr/>
        </p:nvCxnSpPr>
        <p:spPr>
          <a:xfrm rot="10800000">
            <a:off x="6142815" y="372832"/>
            <a:ext cx="630936" cy="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0" name="Google Shape;240;p9"/>
          <p:cNvCxnSpPr/>
          <p:nvPr/>
        </p:nvCxnSpPr>
        <p:spPr>
          <a:xfrm flipH="1" rot="10800000">
            <a:off x="5546009" y="566640"/>
            <a:ext cx="594360" cy="1236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4" name="Google Shape;234;p9"/>
          <p:cNvSpPr/>
          <p:nvPr/>
        </p:nvSpPr>
        <p:spPr>
          <a:xfrm rot="-5400000">
            <a:off x="4733478" y="372975"/>
            <a:ext cx="1091368" cy="1111170"/>
          </a:xfrm>
          <a:prstGeom prst="arc">
            <a:avLst>
              <a:gd fmla="val 16070067" name="adj1"/>
              <a:gd fmla="val 0" name="adj2"/>
            </a:avLst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1" name="Google Shape;241;p9"/>
          <p:cNvCxnSpPr/>
          <p:nvPr/>
        </p:nvCxnSpPr>
        <p:spPr>
          <a:xfrm rot="10800000">
            <a:off x="6140369" y="566640"/>
            <a:ext cx="869524" cy="211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6" name="Google Shape;236;p9"/>
          <p:cNvSpPr/>
          <p:nvPr/>
        </p:nvSpPr>
        <p:spPr>
          <a:xfrm rot="5400000">
            <a:off x="6479701" y="556739"/>
            <a:ext cx="1091368" cy="1111170"/>
          </a:xfrm>
          <a:prstGeom prst="arc">
            <a:avLst>
              <a:gd fmla="val 10702393" name="adj1"/>
              <a:gd fmla="val 16182183" name="adj2"/>
            </a:avLst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2" name="Google Shape;242;p9"/>
          <p:cNvCxnSpPr>
            <a:stCxn id="237" idx="2"/>
            <a:endCxn id="234" idx="0"/>
          </p:cNvCxnSpPr>
          <p:nvPr/>
        </p:nvCxnSpPr>
        <p:spPr>
          <a:xfrm rot="10800000">
            <a:off x="4723993" y="949665"/>
            <a:ext cx="2400" cy="21231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3" name="Google Shape;243;p9"/>
          <p:cNvCxnSpPr>
            <a:stCxn id="237" idx="0"/>
          </p:cNvCxnSpPr>
          <p:nvPr/>
        </p:nvCxnSpPr>
        <p:spPr>
          <a:xfrm>
            <a:off x="5293070" y="3627939"/>
            <a:ext cx="847200" cy="6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4" name="Google Shape;244;p9"/>
          <p:cNvCxnSpPr>
            <a:stCxn id="238" idx="2"/>
          </p:cNvCxnSpPr>
          <p:nvPr/>
        </p:nvCxnSpPr>
        <p:spPr>
          <a:xfrm rot="10800000">
            <a:off x="6150892" y="3367507"/>
            <a:ext cx="897300" cy="0"/>
          </a:xfrm>
          <a:prstGeom prst="straightConnector1">
            <a:avLst/>
          </a:prstGeom>
          <a:noFill/>
          <a:ln cap="flat" cmpd="sng" w="5715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5" name="Google Shape;24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6" name="Google Shape;246;p9"/>
          <p:cNvSpPr txBox="1"/>
          <p:nvPr/>
        </p:nvSpPr>
        <p:spPr>
          <a:xfrm>
            <a:off x="5494631" y="2669911"/>
            <a:ext cx="156159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 still for 4 seconds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2022-12-08T15:57:56Z</dcterms:created>
  <dc:creator>Husein, Sebastian (UT-SBD)</dc:creator>
</cp:coreProperties>
</file>